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4" roundtripDataSignature="AMtx7mgfXd+GS7P+fIijwmA2JGODtheI+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4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33a61d0bad7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g33a61d0bad7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g33a61d0bad7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3a61d0bad7_0_5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3a61d0bad7_0_5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g33a61d0bad7_0_5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33a61d0bad7_0_6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33a61d0bad7_0_6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g33a61d0bad7_0_6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33a61d0bad7_0_7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33a61d0bad7_0_7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g33a61d0bad7_0_7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3a61d0bad7_0_8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33a61d0bad7_0_8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g33a61d0bad7_0_8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3a61d0bad7_0_8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3a61d0bad7_0_8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g33a61d0bad7_0_8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3a61d0bad7_0_9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33a61d0bad7_0_9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g33a61d0bad7_0_9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33a61d0bad7_0_10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33a61d0bad7_0_10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g33a61d0bad7_0_10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33a61d0bad7_0_1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33a61d0bad7_0_11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g33a61d0bad7_0_11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33a61d0bad7_0_10"/>
          <p:cNvSpPr txBox="1"/>
          <p:nvPr>
            <p:ph type="ctrTitle"/>
          </p:nvPr>
        </p:nvSpPr>
        <p:spPr>
          <a:xfrm>
            <a:off x="415611" y="992767"/>
            <a:ext cx="11360700" cy="2736900"/>
          </a:xfrm>
          <a:prstGeom prst="rect">
            <a:avLst/>
          </a:prstGeom>
        </p:spPr>
        <p:txBody>
          <a:bodyPr anchorCtr="0" anchor="b" bIns="121900" lIns="121900" spcFirstLastPara="1" rIns="121900" wrap="square" tIns="1219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1pPr>
            <a:lvl2pPr lvl="1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2pPr>
            <a:lvl3pPr lvl="2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3pPr>
            <a:lvl4pPr lvl="3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4pPr>
            <a:lvl5pPr lvl="4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5pPr>
            <a:lvl6pPr lvl="5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6pPr>
            <a:lvl7pPr lvl="6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7pPr>
            <a:lvl8pPr lvl="7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8pPr>
            <a:lvl9pPr lvl="8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9pPr>
          </a:lstStyle>
          <a:p/>
        </p:txBody>
      </p:sp>
      <p:sp>
        <p:nvSpPr>
          <p:cNvPr id="15" name="Google Shape;15;g33a61d0bad7_0_10"/>
          <p:cNvSpPr txBox="1"/>
          <p:nvPr>
            <p:ph idx="1" type="subTitle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/>
        </p:txBody>
      </p:sp>
      <p:sp>
        <p:nvSpPr>
          <p:cNvPr id="16" name="Google Shape;16;g33a61d0bad7_0_10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33a61d0bad7_0_45"/>
          <p:cNvSpPr txBox="1"/>
          <p:nvPr>
            <p:ph hasCustomPrompt="1"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anchorCtr="0" anchor="b" bIns="121900" lIns="121900" spcFirstLastPara="1" rIns="121900" wrap="square" tIns="1219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50" name="Google Shape;50;g33a61d0bad7_0_45"/>
          <p:cNvSpPr txBox="1"/>
          <p:nvPr>
            <p:ph idx="1" type="body"/>
          </p:nvPr>
        </p:nvSpPr>
        <p:spPr>
          <a:xfrm>
            <a:off x="415600" y="4202967"/>
            <a:ext cx="11360700" cy="17343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81000" lvl="0" marL="457200" algn="ctr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indent="-349250" lvl="1" marL="914400" algn="ctr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 algn="ctr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 algn="ctr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 algn="ctr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 algn="ctr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 algn="ctr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/>
        </p:txBody>
      </p:sp>
      <p:sp>
        <p:nvSpPr>
          <p:cNvPr id="51" name="Google Shape;51;g33a61d0bad7_0_45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33a61d0bad7_0_49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g33a61d0bad7_0_14"/>
          <p:cNvSpPr txBox="1"/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9" name="Google Shape;19;g33a61d0bad7_0_14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g33a61d0bad7_0_17"/>
          <p:cNvSpPr txBox="1"/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/>
        </p:txBody>
      </p:sp>
      <p:sp>
        <p:nvSpPr>
          <p:cNvPr id="22" name="Google Shape;22;g33a61d0bad7_0_17"/>
          <p:cNvSpPr txBox="1"/>
          <p:nvPr>
            <p:ph idx="1" type="body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81000" lvl="0" marL="4572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indent="-349250" lvl="1" marL="9144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/>
        </p:txBody>
      </p:sp>
      <p:sp>
        <p:nvSpPr>
          <p:cNvPr id="23" name="Google Shape;23;g33a61d0bad7_0_17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g33a61d0bad7_0_21"/>
          <p:cNvSpPr txBox="1"/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/>
        </p:txBody>
      </p:sp>
      <p:sp>
        <p:nvSpPr>
          <p:cNvPr id="26" name="Google Shape;26;g33a61d0bad7_0_21"/>
          <p:cNvSpPr txBox="1"/>
          <p:nvPr>
            <p:ph idx="1" type="body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indent="-330200" lvl="1" marL="9144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27" name="Google Shape;27;g33a61d0bad7_0_21"/>
          <p:cNvSpPr txBox="1"/>
          <p:nvPr>
            <p:ph idx="2" type="body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indent="-330200" lvl="1" marL="9144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28" name="Google Shape;28;g33a61d0bad7_0_21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g33a61d0bad7_0_26"/>
          <p:cNvSpPr txBox="1"/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/>
        </p:txBody>
      </p:sp>
      <p:sp>
        <p:nvSpPr>
          <p:cNvPr id="31" name="Google Shape;31;g33a61d0bad7_0_26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g33a61d0bad7_0_29"/>
          <p:cNvSpPr txBox="1"/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anchorCtr="0" anchor="b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34" name="Google Shape;34;g33a61d0bad7_0_29"/>
          <p:cNvSpPr txBox="1"/>
          <p:nvPr>
            <p:ph idx="1" type="body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30200" lvl="0" marL="457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35" name="Google Shape;35;g33a61d0bad7_0_29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33a61d0bad7_0_33"/>
          <p:cNvSpPr txBox="1"/>
          <p:nvPr>
            <p:ph type="title"/>
          </p:nvPr>
        </p:nvSpPr>
        <p:spPr>
          <a:xfrm>
            <a:off x="653667" y="600200"/>
            <a:ext cx="8490300" cy="54543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/>
        </p:txBody>
      </p:sp>
      <p:sp>
        <p:nvSpPr>
          <p:cNvPr id="38" name="Google Shape;38;g33a61d0bad7_0_33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g33a61d0bad7_0_36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" name="Google Shape;41;g33a61d0bad7_0_36"/>
          <p:cNvSpPr txBox="1"/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anchorCtr="0" anchor="b" bIns="121900" lIns="121900" spcFirstLastPara="1" rIns="121900" wrap="square" tIns="1219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/>
        </p:txBody>
      </p:sp>
      <p:sp>
        <p:nvSpPr>
          <p:cNvPr id="42" name="Google Shape;42;g33a61d0bad7_0_36"/>
          <p:cNvSpPr txBox="1"/>
          <p:nvPr>
            <p:ph idx="1" type="subTitle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43" name="Google Shape;43;g33a61d0bad7_0_36"/>
          <p:cNvSpPr txBox="1"/>
          <p:nvPr>
            <p:ph idx="2" type="body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indent="-381000" lvl="0" marL="4572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indent="-349250" lvl="1" marL="9144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/>
        </p:txBody>
      </p:sp>
      <p:sp>
        <p:nvSpPr>
          <p:cNvPr id="44" name="Google Shape;44;g33a61d0bad7_0_36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33a61d0bad7_0_42"/>
          <p:cNvSpPr txBox="1"/>
          <p:nvPr>
            <p:ph idx="1" type="body"/>
          </p:nvPr>
        </p:nvSpPr>
        <p:spPr>
          <a:xfrm>
            <a:off x="415600" y="5640767"/>
            <a:ext cx="7998300" cy="806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</a:lstStyle>
          <a:p/>
        </p:txBody>
      </p:sp>
      <p:sp>
        <p:nvSpPr>
          <p:cNvPr id="47" name="Google Shape;47;g33a61d0bad7_0_42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33a61d0bad7_0_6"/>
          <p:cNvSpPr txBox="1"/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" name="Google Shape;11;g33a61d0bad7_0_6"/>
          <p:cNvSpPr txBox="1"/>
          <p:nvPr>
            <p:ph idx="1" type="body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810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●"/>
              <a:defRPr sz="2400">
                <a:solidFill>
                  <a:schemeClr val="dk2"/>
                </a:solidFill>
              </a:defRPr>
            </a:lvl1pPr>
            <a:lvl2pPr indent="-3492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  <a:defRPr sz="1900">
                <a:solidFill>
                  <a:schemeClr val="dk2"/>
                </a:solidFill>
              </a:defRPr>
            </a:lvl2pPr>
            <a:lvl3pPr indent="-3492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■"/>
              <a:defRPr sz="1900">
                <a:solidFill>
                  <a:schemeClr val="dk2"/>
                </a:solidFill>
              </a:defRPr>
            </a:lvl3pPr>
            <a:lvl4pPr indent="-3492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4pPr>
            <a:lvl5pPr indent="-3492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  <a:defRPr sz="1900">
                <a:solidFill>
                  <a:schemeClr val="dk2"/>
                </a:solidFill>
              </a:defRPr>
            </a:lvl5pPr>
            <a:lvl6pPr indent="-3492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■"/>
              <a:defRPr sz="1900">
                <a:solidFill>
                  <a:schemeClr val="dk2"/>
                </a:solidFill>
              </a:defRPr>
            </a:lvl6pPr>
            <a:lvl7pPr indent="-3492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7pPr>
            <a:lvl8pPr indent="-3492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  <a:defRPr sz="1900">
                <a:solidFill>
                  <a:schemeClr val="dk2"/>
                </a:solidFill>
              </a:defRPr>
            </a:lvl8pPr>
            <a:lvl9pPr indent="-3492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■"/>
              <a:defRPr sz="19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2" name="Google Shape;12;g33a61d0bad7_0_6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 algn="r">
              <a:buNone/>
              <a:defRPr sz="1300">
                <a:solidFill>
                  <a:schemeClr val="dk2"/>
                </a:solidFill>
              </a:defRPr>
            </a:lvl1pPr>
            <a:lvl2pPr lvl="1" algn="r">
              <a:buNone/>
              <a:defRPr sz="1300">
                <a:solidFill>
                  <a:schemeClr val="dk2"/>
                </a:solidFill>
              </a:defRPr>
            </a:lvl2pPr>
            <a:lvl3pPr lvl="2" algn="r">
              <a:buNone/>
              <a:defRPr sz="1300">
                <a:solidFill>
                  <a:schemeClr val="dk2"/>
                </a:solidFill>
              </a:defRPr>
            </a:lvl3pPr>
            <a:lvl4pPr lvl="3" algn="r">
              <a:buNone/>
              <a:defRPr sz="1300">
                <a:solidFill>
                  <a:schemeClr val="dk2"/>
                </a:solidFill>
              </a:defRPr>
            </a:lvl4pPr>
            <a:lvl5pPr lvl="4" algn="r">
              <a:buNone/>
              <a:defRPr sz="1300">
                <a:solidFill>
                  <a:schemeClr val="dk2"/>
                </a:solidFill>
              </a:defRPr>
            </a:lvl5pPr>
            <a:lvl6pPr lvl="5" algn="r">
              <a:buNone/>
              <a:defRPr sz="1300">
                <a:solidFill>
                  <a:schemeClr val="dk2"/>
                </a:solidFill>
              </a:defRPr>
            </a:lvl6pPr>
            <a:lvl7pPr lvl="6" algn="r">
              <a:buNone/>
              <a:defRPr sz="1300">
                <a:solidFill>
                  <a:schemeClr val="dk2"/>
                </a:solidFill>
              </a:defRPr>
            </a:lvl7pPr>
            <a:lvl8pPr lvl="7" algn="r">
              <a:buNone/>
              <a:defRPr sz="1300">
                <a:solidFill>
                  <a:schemeClr val="dk2"/>
                </a:solidFill>
              </a:defRPr>
            </a:lvl8pPr>
            <a:lvl9pPr lvl="8" algn="r">
              <a:buNone/>
              <a:defRPr sz="13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3a61d0bad7_0_0"/>
          <p:cNvSpPr txBox="1"/>
          <p:nvPr>
            <p:ph type="ctrTitle"/>
          </p:nvPr>
        </p:nvSpPr>
        <p:spPr>
          <a:xfrm>
            <a:off x="415650" y="1510024"/>
            <a:ext cx="11360700" cy="2376900"/>
          </a:xfrm>
          <a:prstGeom prst="rect">
            <a:avLst/>
          </a:prstGeom>
        </p:spPr>
        <p:txBody>
          <a:bodyPr anchorCtr="0" anchor="b" bIns="121900" lIns="121900" spcFirstLastPara="1" rIns="121900" wrap="square" tIns="1219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Panduan Penggunaan Aplikasi Helpdesk</a:t>
            </a:r>
            <a:endParaRPr/>
          </a:p>
        </p:txBody>
      </p:sp>
      <p:sp>
        <p:nvSpPr>
          <p:cNvPr id="60" name="Google Shape;60;g33a61d0bad7_0_0"/>
          <p:cNvSpPr txBox="1"/>
          <p:nvPr/>
        </p:nvSpPr>
        <p:spPr>
          <a:xfrm>
            <a:off x="415650" y="4303133"/>
            <a:ext cx="11360700" cy="10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700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rPr>
              <a:t>2</a:t>
            </a:r>
            <a:r>
              <a:rPr lang="en-US" sz="3700">
                <a:latin typeface="Avenir"/>
                <a:ea typeface="Avenir"/>
                <a:cs typeface="Avenir"/>
                <a:sym typeface="Avenir"/>
              </a:rPr>
              <a:t>7</a:t>
            </a:r>
            <a:r>
              <a:rPr lang="en-US" sz="3700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rPr>
              <a:t> FEBRUARI 2025</a:t>
            </a:r>
            <a:endParaRPr sz="3700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33a61d0bad7_0_54"/>
          <p:cNvSpPr txBox="1"/>
          <p:nvPr>
            <p:ph type="title"/>
          </p:nvPr>
        </p:nvSpPr>
        <p:spPr>
          <a:xfrm>
            <a:off x="415600" y="1117700"/>
            <a:ext cx="56034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Alamat Aplikasi Helpdesk</a:t>
            </a:r>
            <a:endParaRPr/>
          </a:p>
        </p:txBody>
      </p:sp>
      <p:sp>
        <p:nvSpPr>
          <p:cNvPr id="67" name="Google Shape;67;g33a61d0bad7_0_54"/>
          <p:cNvSpPr txBox="1"/>
          <p:nvPr>
            <p:ph idx="1" type="body"/>
          </p:nvPr>
        </p:nvSpPr>
        <p:spPr>
          <a:xfrm>
            <a:off x="415600" y="2218230"/>
            <a:ext cx="11360700" cy="17667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Aplikasi Helpdesk adalah aplikasi yang digunakan untuk melayani Kortik dan Admin Server dalam Sistem UTBK maupun Pelaksanaan UTBK.</a:t>
            </a:r>
            <a:endParaRPr sz="2600"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68" name="Google Shape;68;g33a61d0bad7_0_54"/>
          <p:cNvSpPr txBox="1"/>
          <p:nvPr>
            <p:ph idx="1" type="body"/>
          </p:nvPr>
        </p:nvSpPr>
        <p:spPr>
          <a:xfrm>
            <a:off x="1392900" y="4278550"/>
            <a:ext cx="9406200" cy="6606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 fontScale="85000"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https://helpdesk-utbk-snpmb.bppp.kemdikbud.go.id/</a:t>
            </a:r>
            <a:endParaRPr>
              <a:latin typeface="Courier"/>
              <a:ea typeface="Courier"/>
              <a:cs typeface="Courier"/>
              <a:sym typeface="Courier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33a61d0bad7_0_63"/>
          <p:cNvSpPr txBox="1"/>
          <p:nvPr>
            <p:ph type="title"/>
          </p:nvPr>
        </p:nvSpPr>
        <p:spPr>
          <a:xfrm>
            <a:off x="7703525" y="331225"/>
            <a:ext cx="33594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Halaman Awal</a:t>
            </a:r>
            <a:endParaRPr/>
          </a:p>
        </p:txBody>
      </p:sp>
      <p:pic>
        <p:nvPicPr>
          <p:cNvPr id="75" name="Google Shape;75;g33a61d0bad7_0_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6025" y="1247850"/>
            <a:ext cx="3627950" cy="5001949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g33a61d0bad7_0_63"/>
          <p:cNvSpPr txBox="1"/>
          <p:nvPr/>
        </p:nvSpPr>
        <p:spPr>
          <a:xfrm>
            <a:off x="6319800" y="1373675"/>
            <a:ext cx="4434900" cy="453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Open Sans"/>
              <a:buNone/>
            </a:pPr>
            <a:r>
              <a:rPr i="0" lang="en-US" sz="2200" u="none" cap="none" strike="noStrik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Username yang digunakan sama dengan username yang digunakan login ke aplikasi dashboard</a:t>
            </a:r>
            <a:br>
              <a:rPr i="0" lang="en-US" sz="2200" u="none" cap="none" strike="noStrik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</a:br>
            <a:br>
              <a:rPr i="0" lang="en-US" sz="2200" u="none" cap="none" strike="noStrik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</a:br>
            <a:r>
              <a:rPr i="0" lang="en-US" sz="2200" u="none" cap="none" strike="noStrik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Password menggunakan OTP</a:t>
            </a:r>
            <a:br>
              <a:rPr i="0" lang="en-US" sz="2200" u="none" cap="none" strike="noStrik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</a:br>
            <a:br>
              <a:rPr i="0" lang="en-US" sz="2200" u="none" cap="none" strike="noStrik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</a:br>
            <a:r>
              <a:rPr i="1" lang="en-US" sz="2200" u="none" cap="none" strike="noStrik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“pastikan nomor telepon yang digunakan sudah terdaftar dan terverifikasi di aplikasi dashboard”</a:t>
            </a:r>
            <a:endParaRPr i="0" sz="2200" u="none" cap="none" strike="noStrik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oogle Shape;82;g33a61d0bad7_0_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91613" y="1173725"/>
            <a:ext cx="10008775" cy="4733251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g33a61d0bad7_0_72"/>
          <p:cNvSpPr txBox="1"/>
          <p:nvPr>
            <p:ph type="title"/>
          </p:nvPr>
        </p:nvSpPr>
        <p:spPr>
          <a:xfrm>
            <a:off x="7877175" y="299775"/>
            <a:ext cx="32232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DASHBOARD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33a61d0bad7_0_80"/>
          <p:cNvSpPr txBox="1"/>
          <p:nvPr>
            <p:ph type="title"/>
          </p:nvPr>
        </p:nvSpPr>
        <p:spPr>
          <a:xfrm>
            <a:off x="468525" y="1033800"/>
            <a:ext cx="22269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TIKET</a:t>
            </a:r>
            <a:endParaRPr/>
          </a:p>
        </p:txBody>
      </p:sp>
      <p:pic>
        <p:nvPicPr>
          <p:cNvPr id="90" name="Google Shape;90;g33a61d0bad7_0_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938" y="1971425"/>
            <a:ext cx="11254977" cy="3401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3a61d0bad7_0_88"/>
          <p:cNvSpPr txBox="1"/>
          <p:nvPr>
            <p:ph type="title"/>
          </p:nvPr>
        </p:nvSpPr>
        <p:spPr>
          <a:xfrm>
            <a:off x="384125" y="1264500"/>
            <a:ext cx="57924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PENAMBAHAN DATA TIKET</a:t>
            </a:r>
            <a:endParaRPr/>
          </a:p>
        </p:txBody>
      </p:sp>
      <p:pic>
        <p:nvPicPr>
          <p:cNvPr id="97" name="Google Shape;97;g33a61d0bad7_0_8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07850" y="1047925"/>
            <a:ext cx="4608350" cy="49189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g33a61d0bad7_0_9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3325" y="1819001"/>
            <a:ext cx="11085352" cy="3469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g33a61d0bad7_0_10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7375" y="1153475"/>
            <a:ext cx="5269000" cy="4805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g33a61d0bad7_0_10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09425" y="1153475"/>
            <a:ext cx="3928499" cy="46374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Google Shape;116;g33a61d0bad7_0_1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54025" y="996175"/>
            <a:ext cx="8083949" cy="5001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2023-04-04T13:27:37Z</dcterms:created>
  <dc:creator>Imanudin Kudus</dc:creator>
</cp:coreProperties>
</file>