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jhGuWp5lQ/Gio3Qzwt/2i9T06z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ID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31ead3940d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31ead3940d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331ead3940d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31ead3940d_1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31ead3940d_1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331ead3940d_1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31ead3940d_1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31ead3940d_1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31ead3940d_1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31ead3940d_1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31ead3940d_1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31ead3940d_1_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31ead3940d_1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31ead3940d_1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31ead3940d_1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31ead3940d_1_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31ead3940d_1_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331ead3940d_1_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31ead3940d_1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31ead3940d_1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31ead3940d_1_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31ead3940d_1_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31ead3940d_1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331ead3940d_1_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31ead3940d_1_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31ead3940d_1_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331ead3940d_1_8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31ead3940d_1_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31ead3940d_1_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31ead3940d_1_9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31ead3940d_1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31ead3940d_1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31ead3940d_1_10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1ead3940d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1ead3940d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331ead3940d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31ead3940d_1_1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31ead3940d_1_1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331ead3940d_1_1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31ead3940d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31ead3940d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31ead3940d_0_6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1ead3940d_0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1ead3940d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31ead3940d_0_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1ead3940d_0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31ead3940d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331ead3940d_0_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1ead3940d_0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1ead3940d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31ead3940d_0_9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1ead3940d_0_1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31ead3940d_0_1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331ead3940d_0_10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31ead3940d_0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31ead3940d_0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331ead3940d_0_1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31ead3940d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31ead3940d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331ead3940d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31ead3940d_0_16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5" name="Google Shape;15;g331ead3940d_0_16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6" name="Google Shape;16;g331ead3940d_0_1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31ead3940d_0_51"/>
          <p:cNvSpPr txBox="1"/>
          <p:nvPr>
            <p:ph hasCustomPrompt="1"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g331ead3940d_0_51"/>
          <p:cNvSpPr txBox="1"/>
          <p:nvPr>
            <p:ph idx="1" type="body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1" name="Google Shape;51;g331ead3940d_0_5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31ead3940d_0_5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31ead3940d_0_20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g331ead3940d_0_2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31ead3940d_0_23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2" name="Google Shape;22;g331ead3940d_0_23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3" name="Google Shape;23;g331ead3940d_0_2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31ead3940d_0_27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6" name="Google Shape;26;g331ead3940d_0_27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7" name="Google Shape;27;g331ead3940d_0_27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8" name="Google Shape;28;g331ead3940d_0_2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331ead3940d_0_32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31" name="Google Shape;31;g331ead3940d_0_3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31ead3940d_0_35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4" name="Google Shape;34;g331ead3940d_0_35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5" name="Google Shape;35;g331ead3940d_0_3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31ead3940d_0_39"/>
          <p:cNvSpPr txBox="1"/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38" name="Google Shape;38;g331ead3940d_0_3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31ead3940d_0_42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331ead3940d_0_42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42" name="Google Shape;42;g331ead3940d_0_42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3" name="Google Shape;43;g331ead3940d_0_42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4" name="Google Shape;44;g331ead3940d_0_4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31ead3940d_0_48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/>
        </p:txBody>
      </p:sp>
      <p:sp>
        <p:nvSpPr>
          <p:cNvPr id="47" name="Google Shape;47;g331ead3940d_0_48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31ead3940d_0_12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331ead3940d_0_12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indent="-3492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331ead3940d_0_1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1ead3940d_0_6"/>
          <p:cNvSpPr txBox="1"/>
          <p:nvPr>
            <p:ph type="ctrTitle"/>
          </p:nvPr>
        </p:nvSpPr>
        <p:spPr>
          <a:xfrm>
            <a:off x="415661" y="1538042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PANDUAN PENGGUNAAN APLIKASI UJIAN UTBK SNBT SNPMB 2025</a:t>
            </a:r>
            <a:endParaRPr/>
          </a:p>
        </p:txBody>
      </p:sp>
      <p:sp>
        <p:nvSpPr>
          <p:cNvPr id="60" name="Google Shape;60;g331ead3940d_0_6"/>
          <p:cNvSpPr txBox="1"/>
          <p:nvPr>
            <p:ph idx="1" type="subTitle"/>
          </p:nvPr>
        </p:nvSpPr>
        <p:spPr>
          <a:xfrm>
            <a:off x="415650" y="4523358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D">
                <a:solidFill>
                  <a:schemeClr val="dk1"/>
                </a:solidFill>
              </a:rPr>
              <a:t>25 FEBRUARI 2025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31ead3940d_1_11"/>
          <p:cNvSpPr txBox="1"/>
          <p:nvPr>
            <p:ph type="title"/>
          </p:nvPr>
        </p:nvSpPr>
        <p:spPr>
          <a:xfrm>
            <a:off x="5797175" y="289325"/>
            <a:ext cx="51714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Tampilan Aplikasi Ujian</a:t>
            </a:r>
            <a:endParaRPr/>
          </a:p>
        </p:txBody>
      </p:sp>
      <p:sp>
        <p:nvSpPr>
          <p:cNvPr id="129" name="Google Shape;129;g331ead3940d_1_11"/>
          <p:cNvSpPr txBox="1"/>
          <p:nvPr/>
        </p:nvSpPr>
        <p:spPr>
          <a:xfrm>
            <a:off x="1040937" y="1161750"/>
            <a:ext cx="8797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Setelah setuju, aplikasi akan menampilkan halaman ujian. 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Terdapat dua opsi yaitu: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nir"/>
              <a:buChar char="-"/>
            </a:pP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Tutorial Ujian; 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dan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nir"/>
              <a:buChar char="-"/>
            </a:pP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Mulai Ujian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30" name="Google Shape;130;g331ead3940d_1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0925" y="2471275"/>
            <a:ext cx="10110127" cy="331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1ead3940d_1_22"/>
          <p:cNvSpPr txBox="1"/>
          <p:nvPr>
            <p:ph type="title"/>
          </p:nvPr>
        </p:nvSpPr>
        <p:spPr>
          <a:xfrm>
            <a:off x="7957350" y="310300"/>
            <a:ext cx="29904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Tutorial Ujian</a:t>
            </a:r>
            <a:endParaRPr/>
          </a:p>
        </p:txBody>
      </p:sp>
      <p:sp>
        <p:nvSpPr>
          <p:cNvPr id="137" name="Google Shape;137;g331ead3940d_1_22"/>
          <p:cNvSpPr txBox="1"/>
          <p:nvPr/>
        </p:nvSpPr>
        <p:spPr>
          <a:xfrm>
            <a:off x="814400" y="2399750"/>
            <a:ext cx="41979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Menu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Tutorial Ujian 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digunakan untuk pengenalan tampilan, menu, dan fungsi tombol halaman ujian sebelum pelaksanaan ujian yang sesungguhnya.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38" name="Google Shape;138;g331ead3940d_1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0175" y="2399750"/>
            <a:ext cx="5667575" cy="2471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31ead3940d_1_33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5" name="Google Shape;145;g331ead3940d_1_33"/>
          <p:cNvSpPr txBox="1"/>
          <p:nvPr/>
        </p:nvSpPr>
        <p:spPr>
          <a:xfrm>
            <a:off x="548899" y="2125750"/>
            <a:ext cx="41319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Tombol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Mulai Ujian 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digunakan untuk masuk ke Ujian sebenarnya.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Pilih tombol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Mulai Ujian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untuk memulai.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46" name="Google Shape;146;g331ead3940d_1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7075" y="2125750"/>
            <a:ext cx="6766174" cy="20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1ead3940d_1_43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3" name="Google Shape;153;g331ead3940d_1_43"/>
          <p:cNvSpPr txBox="1"/>
          <p:nvPr/>
        </p:nvSpPr>
        <p:spPr>
          <a:xfrm>
            <a:off x="445000" y="1218175"/>
            <a:ext cx="7346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Pastikan Subtes sudah muncul, kemudian klik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Mulai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54" name="Google Shape;154;g331ead3940d_1_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725" y="1826188"/>
            <a:ext cx="10907073" cy="320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31ead3940d_1_53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1" name="Google Shape;161;g331ead3940d_1_53"/>
          <p:cNvSpPr txBox="1"/>
          <p:nvPr/>
        </p:nvSpPr>
        <p:spPr>
          <a:xfrm>
            <a:off x="522588" y="1720488"/>
            <a:ext cx="37605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Berikut tampilan setelah klik Mulai Ujian.</a:t>
            </a: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Akan muncul informasi subtes yang akan dikerjakan , jumlah soal dan durasi waktu serta sisa waktu.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Halaman ini akan tampil selama 30 detik setiap di awal subtes.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62" name="Google Shape;162;g331ead3940d_1_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4350" y="1327375"/>
            <a:ext cx="5431899" cy="4425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31ead3940d_1_64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9" name="Google Shape;169;g331ead3940d_1_64"/>
          <p:cNvSpPr txBox="1"/>
          <p:nvPr/>
        </p:nvSpPr>
        <p:spPr>
          <a:xfrm>
            <a:off x="318354" y="1778300"/>
            <a:ext cx="2817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Tampilan soal. </a:t>
            </a: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Soal dapat di zoom in dan zoom out.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pindah soal bisa klik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Sebelumnya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,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Selanjutnya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atau klik nomor soal pada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Daftar Nomor Soal.</a:t>
            </a:r>
            <a:endParaRPr b="1"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70" name="Google Shape;170;g331ead3940d_1_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2648" y="1778301"/>
            <a:ext cx="8114650" cy="38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31ead3940d_1_74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7" name="Google Shape;177;g331ead3940d_1_74"/>
          <p:cNvSpPr txBox="1"/>
          <p:nvPr/>
        </p:nvSpPr>
        <p:spPr>
          <a:xfrm>
            <a:off x="469100" y="1925075"/>
            <a:ext cx="24327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Tampilan soal pilihan ganda dengan pilihan maksimal 2 jawaban.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nomor soal yang sudah dijawab akan menjadi </a:t>
            </a:r>
            <a:r>
              <a:rPr b="1" lang="en-ID" sz="1800">
                <a:solidFill>
                  <a:srgbClr val="70AD47"/>
                </a:solidFill>
                <a:latin typeface="Courier"/>
                <a:ea typeface="Courier"/>
                <a:cs typeface="Courier"/>
                <a:sym typeface="Courier"/>
              </a:rPr>
              <a:t>HIJAU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b="1"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78" name="Google Shape;178;g331ead3940d_1_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3425" y="1781950"/>
            <a:ext cx="8375800" cy="374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31ead3940d_1_87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5" name="Google Shape;185;g331ead3940d_1_87"/>
          <p:cNvSpPr txBox="1"/>
          <p:nvPr/>
        </p:nvSpPr>
        <p:spPr>
          <a:xfrm>
            <a:off x="359375" y="1536125"/>
            <a:ext cx="30381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Tampilan soal pilihan ganda dengan jawaban singkat.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Jawaban hanya bisa diisi sesuai format yang diminta soal, mungkin bisa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numeric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atau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alphanumeric 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atau yang lain.</a:t>
            </a:r>
            <a:endParaRPr b="1" sz="1800">
              <a:solidFill>
                <a:srgbClr val="ED7D3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86" name="Google Shape;186;g331ead3940d_1_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1650" y="1536125"/>
            <a:ext cx="7897549" cy="372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31ead3940d_1_99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3" name="Google Shape;193;g331ead3940d_1_99"/>
          <p:cNvSpPr txBox="1"/>
          <p:nvPr/>
        </p:nvSpPr>
        <p:spPr>
          <a:xfrm>
            <a:off x="443775" y="1502400"/>
            <a:ext cx="2796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Tampilan soal dengan pilihan ganda kompleks.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94" name="Google Shape;194;g331ead3940d_1_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6650" y="1502400"/>
            <a:ext cx="8766727" cy="4127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31ead3940d_1_109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1" name="Google Shape;201;g331ead3940d_1_109"/>
          <p:cNvSpPr txBox="1"/>
          <p:nvPr/>
        </p:nvSpPr>
        <p:spPr>
          <a:xfrm>
            <a:off x="811188" y="1139350"/>
            <a:ext cx="105696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Jika Koneksi PC Ujian ke server terputus, maka aplikasi akan menampilkan notifikasi seperti berikut. </a:t>
            </a: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Pilih tombol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Coba Lagi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untuk kembali melanjutkan ujian. Pilih tombol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Keluar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untuk keluar Ujian.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202" name="Google Shape;202;g331ead3940d_1_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7350" y="2339950"/>
            <a:ext cx="8677275" cy="372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31ead3940d_0_59"/>
          <p:cNvSpPr txBox="1"/>
          <p:nvPr>
            <p:ph type="title"/>
          </p:nvPr>
        </p:nvSpPr>
        <p:spPr>
          <a:xfrm>
            <a:off x="6214500" y="341725"/>
            <a:ext cx="4229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Spesifikasi PC Ujian</a:t>
            </a:r>
            <a:endParaRPr/>
          </a:p>
        </p:txBody>
      </p:sp>
      <p:pic>
        <p:nvPicPr>
          <p:cNvPr id="67" name="Google Shape;67;g331ead3940d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6463" y="1105226"/>
            <a:ext cx="4839076" cy="507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1ead3940d_1_119"/>
          <p:cNvSpPr txBox="1"/>
          <p:nvPr>
            <p:ph type="title"/>
          </p:nvPr>
        </p:nvSpPr>
        <p:spPr>
          <a:xfrm>
            <a:off x="8294625" y="310300"/>
            <a:ext cx="260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Mulai Ujian</a:t>
            </a:r>
            <a:endParaRPr b="1" sz="36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9" name="Google Shape;209;g331ead3940d_1_119"/>
          <p:cNvSpPr txBox="1"/>
          <p:nvPr/>
        </p:nvSpPr>
        <p:spPr>
          <a:xfrm>
            <a:off x="2157751" y="1375800"/>
            <a:ext cx="787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Jika waktu ujian habis maka aplikasi akan menampilkan seperti berikut.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210" name="Google Shape;210;g331ead3940d_1_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4513" y="2174700"/>
            <a:ext cx="8562975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31ead3940d_0_67"/>
          <p:cNvSpPr txBox="1"/>
          <p:nvPr>
            <p:ph type="title"/>
          </p:nvPr>
        </p:nvSpPr>
        <p:spPr>
          <a:xfrm>
            <a:off x="6214500" y="341725"/>
            <a:ext cx="4229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Penjelasan SEB</a:t>
            </a:r>
            <a:endParaRPr/>
          </a:p>
        </p:txBody>
      </p:sp>
      <p:sp>
        <p:nvSpPr>
          <p:cNvPr id="74" name="Google Shape;74;g331ead3940d_0_67"/>
          <p:cNvSpPr txBox="1"/>
          <p:nvPr/>
        </p:nvSpPr>
        <p:spPr>
          <a:xfrm>
            <a:off x="524325" y="1397250"/>
            <a:ext cx="101925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SEB versi 3.</a:t>
            </a:r>
            <a:r>
              <a:rPr lang="en-ID" sz="1800">
                <a:latin typeface="Courier"/>
                <a:ea typeface="Courier"/>
                <a:cs typeface="Courier"/>
                <a:sym typeface="Courier"/>
              </a:rPr>
              <a:t>8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.0 (</a:t>
            </a:r>
            <a:r>
              <a:rPr lang="en-ID" sz="1800">
                <a:latin typeface="Courier"/>
                <a:ea typeface="Courier"/>
                <a:cs typeface="Courier"/>
                <a:sym typeface="Courier"/>
              </a:rPr>
              <a:t>Windows 10 atau versi terbaru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)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SEB versi 3.</a:t>
            </a:r>
            <a:r>
              <a:rPr lang="en-ID" sz="1800">
                <a:latin typeface="Courier"/>
                <a:ea typeface="Courier"/>
                <a:cs typeface="Courier"/>
                <a:sym typeface="Courier"/>
              </a:rPr>
              <a:t>4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r>
              <a:rPr lang="en-ID" sz="1800">
                <a:latin typeface="Courier"/>
                <a:ea typeface="Courier"/>
                <a:cs typeface="Courier"/>
                <a:sym typeface="Courier"/>
              </a:rPr>
              <a:t>1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(MacOS 10.12: Sierra atau versi terbaru)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Fitur yang diaktifkan :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merefresh halaman tekan tombol F5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merefresh halaman MacOS tekan tombol cmd+R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ni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Password untuk memulai ujian adalah </a:t>
            </a:r>
            <a:r>
              <a:rPr b="1" lang="en-ID" sz="18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utbk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Aplikasi Yang Diblokir SEB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Web Browser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Aplikasi Video Conference atau Screen Sharing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Aplikasi Remote Desktop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Cara exit SEB :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mengakhiri aplikasi secara paksa pada MacOS tekan kombinasi tombol cmd+Q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mengakhiri aplikasi secara paksa pada windows tekan kombinasi tombol ctrl+Q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809999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nir"/>
              <a:buChar char="●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Password untuk mengakhiri aplikasi: </a:t>
            </a:r>
            <a:r>
              <a:rPr b="1" lang="en-ID" sz="18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S@mbalSeruit</a:t>
            </a:r>
            <a:endParaRPr b="1" sz="1800"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31ead3940d_0_76"/>
          <p:cNvSpPr txBox="1"/>
          <p:nvPr>
            <p:ph type="title"/>
          </p:nvPr>
        </p:nvSpPr>
        <p:spPr>
          <a:xfrm>
            <a:off x="4855125" y="341725"/>
            <a:ext cx="55890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Tampilan Awal Aplikasi Ujian</a:t>
            </a:r>
            <a:endParaRPr/>
          </a:p>
        </p:txBody>
      </p:sp>
      <p:sp>
        <p:nvSpPr>
          <p:cNvPr id="81" name="Google Shape;81;g331ead3940d_0_76"/>
          <p:cNvSpPr txBox="1"/>
          <p:nvPr/>
        </p:nvSpPr>
        <p:spPr>
          <a:xfrm>
            <a:off x="420763" y="1353726"/>
            <a:ext cx="51465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Pastikan latency berwarna HIJAU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Latency akan berwarna HIJAU kurang dari 2 detik </a:t>
            </a:r>
            <a:b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(&lt; 2000 ms)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Latency akan berwarna KUNING diantara 2 - 4 detik </a:t>
            </a:r>
            <a:b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(2000 - 4000 ms)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Latency akan berwarna MERAH lebih dari 4 detik </a:t>
            </a:r>
            <a:b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(&gt; 4000 ms)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Pastikan PC Ujian tidak terkoneksi ke Internet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Pastikan IP Address yang tampil unik (tidak ada IP Address yang sama di PC Ujian yang lain)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82" name="Google Shape;82;g331ead3940d_0_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238" y="1353725"/>
            <a:ext cx="5886450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1ead3940d_0_86"/>
          <p:cNvSpPr txBox="1"/>
          <p:nvPr>
            <p:ph type="title"/>
          </p:nvPr>
        </p:nvSpPr>
        <p:spPr>
          <a:xfrm>
            <a:off x="4855125" y="341725"/>
            <a:ext cx="55890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Tampilan Awal Aplikasi Ujian</a:t>
            </a:r>
            <a:endParaRPr/>
          </a:p>
        </p:txBody>
      </p:sp>
      <p:sp>
        <p:nvSpPr>
          <p:cNvPr id="89" name="Google Shape;89;g331ead3940d_0_86"/>
          <p:cNvSpPr txBox="1"/>
          <p:nvPr/>
        </p:nvSpPr>
        <p:spPr>
          <a:xfrm>
            <a:off x="398475" y="1712200"/>
            <a:ext cx="49812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Terdapat 4 Menu setelah 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klik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Masuk</a:t>
            </a: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yaitu: 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Beranda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Petunjuk &amp; Tata Tertib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Login Peserta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Keluar 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90" name="Google Shape;90;g331ead3940d_0_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5475" y="1712200"/>
            <a:ext cx="5823175" cy="391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31ead3940d_0_96"/>
          <p:cNvSpPr txBox="1"/>
          <p:nvPr>
            <p:ph type="title"/>
          </p:nvPr>
        </p:nvSpPr>
        <p:spPr>
          <a:xfrm>
            <a:off x="576725" y="1117725"/>
            <a:ext cx="55890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Tampilan Awal Aplikasi Ujian</a:t>
            </a:r>
            <a:endParaRPr/>
          </a:p>
        </p:txBody>
      </p:sp>
      <p:sp>
        <p:nvSpPr>
          <p:cNvPr id="97" name="Google Shape;97;g331ead3940d_0_96"/>
          <p:cNvSpPr txBox="1"/>
          <p:nvPr/>
        </p:nvSpPr>
        <p:spPr>
          <a:xfrm>
            <a:off x="3630000" y="5623550"/>
            <a:ext cx="4932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Tampilan informasi tentang UTBK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98" name="Google Shape;98;g331ead3940d_0_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450" y="2161749"/>
            <a:ext cx="10921077" cy="31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31ead3940d_0_106"/>
          <p:cNvSpPr txBox="1"/>
          <p:nvPr>
            <p:ph type="title"/>
          </p:nvPr>
        </p:nvSpPr>
        <p:spPr>
          <a:xfrm>
            <a:off x="4612225" y="257850"/>
            <a:ext cx="64806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Tampilan Menu Aplikasi Ujian</a:t>
            </a:r>
            <a:endParaRPr/>
          </a:p>
        </p:txBody>
      </p:sp>
      <p:sp>
        <p:nvSpPr>
          <p:cNvPr id="105" name="Google Shape;105;g331ead3940d_0_106"/>
          <p:cNvSpPr txBox="1"/>
          <p:nvPr/>
        </p:nvSpPr>
        <p:spPr>
          <a:xfrm>
            <a:off x="434600" y="1423250"/>
            <a:ext cx="35292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Petunjuk &amp; Tata Tertib </a:t>
            </a:r>
            <a:b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b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Berisi  informasi mengenai petunjuk </a:t>
            </a: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sebelum ujian, saat mengerjakan </a:t>
            </a: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ujian dan sesudah mengerjakan </a:t>
            </a:r>
            <a:b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ujian.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06" name="Google Shape;106;g331ead3940d_0_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5688" y="1115751"/>
            <a:ext cx="6333677" cy="4822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31ead3940d_0_117"/>
          <p:cNvSpPr txBox="1"/>
          <p:nvPr>
            <p:ph type="title"/>
          </p:nvPr>
        </p:nvSpPr>
        <p:spPr>
          <a:xfrm>
            <a:off x="4612225" y="257850"/>
            <a:ext cx="64806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Tampilan Menu Aplikasi Ujian</a:t>
            </a:r>
            <a:endParaRPr/>
          </a:p>
        </p:txBody>
      </p:sp>
      <p:sp>
        <p:nvSpPr>
          <p:cNvPr id="113" name="Google Shape;113;g331ead3940d_0_117"/>
          <p:cNvSpPr txBox="1"/>
          <p:nvPr/>
        </p:nvSpPr>
        <p:spPr>
          <a:xfrm>
            <a:off x="954750" y="4432575"/>
            <a:ext cx="4994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Login Peserta </a:t>
            </a:r>
            <a:b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b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Masukkan Nomor dan PIN Peserta untuk </a:t>
            </a:r>
            <a:b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masuk ke halaman Ujian.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Gunakan </a:t>
            </a:r>
            <a:r>
              <a:rPr b="1"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NISN Peserta </a:t>
            </a:r>
            <a: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</a:t>
            </a:r>
            <a:r>
              <a:rPr b="1"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PIN Peserta</a:t>
            </a:r>
            <a:r>
              <a:rPr lang="en-ID" sz="1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6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14" name="Google Shape;114;g331ead3940d_0_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4738" y="1173750"/>
            <a:ext cx="10282530" cy="30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31ead3940d_1_0"/>
          <p:cNvSpPr txBox="1"/>
          <p:nvPr>
            <p:ph type="title"/>
          </p:nvPr>
        </p:nvSpPr>
        <p:spPr>
          <a:xfrm>
            <a:off x="5797175" y="289325"/>
            <a:ext cx="51714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3600">
                <a:latin typeface="Avenir"/>
                <a:ea typeface="Avenir"/>
                <a:cs typeface="Avenir"/>
                <a:sym typeface="Avenir"/>
              </a:rPr>
              <a:t>Tampilan Aplikasi Ujian</a:t>
            </a:r>
            <a:endParaRPr/>
          </a:p>
        </p:txBody>
      </p:sp>
      <p:sp>
        <p:nvSpPr>
          <p:cNvPr id="121" name="Google Shape;121;g331ead3940d_1_0"/>
          <p:cNvSpPr txBox="1"/>
          <p:nvPr/>
        </p:nvSpPr>
        <p:spPr>
          <a:xfrm>
            <a:off x="413109" y="2152472"/>
            <a:ext cx="38562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Setelah login, aplikasi akan menampilkan </a:t>
            </a:r>
            <a:r>
              <a:rPr i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pop-up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Persetujuan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 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Baca isi Persetujuan, pilih tombol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Setuju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untuk melanjutkan.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22" name="Google Shape;122;g331ead3940d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7526" y="2152474"/>
            <a:ext cx="6725175" cy="25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2023-04-04T13:27:37Z</dcterms:created>
  <dc:creator>Imanudin Kudus</dc:creator>
</cp:coreProperties>
</file>