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8" roundtripDataSignature="AMtx7mhxQLzw7BfzarKmQeFPEFdvFUWT9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customschemas.google.com/relationships/presentationmetadata" Target="metadata"/><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ID"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 name="Shape 54"/>
        <p:cNvGrpSpPr/>
        <p:nvPr/>
      </p:nvGrpSpPr>
      <p:grpSpPr>
        <a:xfrm>
          <a:off x="0" y="0"/>
          <a:ext cx="0" cy="0"/>
          <a:chOff x="0" y="0"/>
          <a:chExt cx="0" cy="0"/>
        </a:xfrm>
      </p:grpSpPr>
      <p:sp>
        <p:nvSpPr>
          <p:cNvPr id="55" name="Google Shape;55;g331ec0329f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56" name="Google Shape;56;g331ec0329f1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 name="Google Shape;57;g331ec0329f1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ID"/>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31ec0329f1_0_1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331ec0329f1_0_13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g331ec0329f1_0_13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31ec0329f1_0_1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31ec0329f1_0_14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6" name="Google Shape;136;g331ec0329f1_0_14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31ec0329f1_0_1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31ec0329f1_0_15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g331ec0329f1_0_15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31ec0329f1_0_1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31ec0329f1_0_16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2" name="Google Shape;152;g331ec0329f1_0_16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31ec0329f1_0_1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31ec0329f1_0_17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 name="Google Shape;160;g331ec0329f1_0_17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31ec0329f1_0_1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331ec0329f1_0_18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8" name="Google Shape;168;g331ec0329f1_0_18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31ec0329f1_0_1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331ec0329f1_0_19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 name="Google Shape;176;g331ec0329f1_0_19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31ec0329f1_0_2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31ec0329f1_0_20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g331ec0329f1_0_20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31ec0329f1_0_2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31ec0329f1_0_21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g331ec0329f1_0_21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31ec0329f1_0_2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31ec0329f1_0_22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0" name="Google Shape;200;g331ec0329f1_0_22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31ec0329f1_0_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3" name="Google Shape;63;g331ec0329f1_0_5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 name="Google Shape;64;g331ec0329f1_0_5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ID"/>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331ec0329f1_0_2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331ec0329f1_0_23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8" name="Google Shape;208;g331ec0329f1_0_23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331ec0329f1_0_2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331ec0329f1_0_25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6" name="Google Shape;216;g331ec0329f1_0_25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331ec0329f1_0_2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331ec0329f1_0_26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g331ec0329f1_0_26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31ec0329f1_0_2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31ec0329f1_0_27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2" name="Google Shape;232;g331ec0329f1_0_27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31ec0329f1_0_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0" name="Google Shape;70;g331ec0329f1_0_6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 name="Google Shape;71;g331ec0329f1_0_6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ID"/>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31ec0329f1_0_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8" name="Google Shape;78;g331ec0329f1_0_7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 name="Google Shape;79;g331ec0329f1_0_7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31ec0329f1_0_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86" name="Google Shape;86;g331ec0329f1_0_8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g331ec0329f1_0_8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31ec0329f1_0_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94" name="Google Shape;94;g331ec0329f1_0_9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 name="Google Shape;95;g331ec0329f1_0_9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31ec0329f1_0_1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31ec0329f1_0_10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3" name="Google Shape;103;g331ec0329f1_0_10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31ec0329f1_0_1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31ec0329f1_0_11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 name="Google Shape;111;g331ec0329f1_0_11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31ec0329f1_0_1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31ec0329f1_0_12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9" name="Google Shape;119;g331ec0329f1_0_12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3" name="Shape 13"/>
        <p:cNvGrpSpPr/>
        <p:nvPr/>
      </p:nvGrpSpPr>
      <p:grpSpPr>
        <a:xfrm>
          <a:off x="0" y="0"/>
          <a:ext cx="0" cy="0"/>
          <a:chOff x="0" y="0"/>
          <a:chExt cx="0" cy="0"/>
        </a:xfrm>
      </p:grpSpPr>
      <p:sp>
        <p:nvSpPr>
          <p:cNvPr id="14" name="Google Shape;14;g331ec0329f1_0_10"/>
          <p:cNvSpPr txBox="1"/>
          <p:nvPr>
            <p:ph type="ctrTitle"/>
          </p:nvPr>
        </p:nvSpPr>
        <p:spPr>
          <a:xfrm>
            <a:off x="415611" y="992767"/>
            <a:ext cx="11360700" cy="2736900"/>
          </a:xfrm>
          <a:prstGeom prst="rect">
            <a:avLst/>
          </a:prstGeom>
        </p:spPr>
        <p:txBody>
          <a:bodyPr anchorCtr="0" anchor="b" bIns="121900" lIns="121900" spcFirstLastPara="1" rIns="121900" wrap="square" tIns="121900">
            <a:normAutofit/>
          </a:bodyPr>
          <a:lstStyle>
            <a:lvl1pPr lvl="0" algn="ctr">
              <a:spcBef>
                <a:spcPts val="0"/>
              </a:spcBef>
              <a:spcAft>
                <a:spcPts val="0"/>
              </a:spcAft>
              <a:buSzPts val="6900"/>
              <a:buNone/>
              <a:defRPr sz="6900"/>
            </a:lvl1pPr>
            <a:lvl2pPr lvl="1" algn="ctr">
              <a:spcBef>
                <a:spcPts val="0"/>
              </a:spcBef>
              <a:spcAft>
                <a:spcPts val="0"/>
              </a:spcAft>
              <a:buSzPts val="6900"/>
              <a:buNone/>
              <a:defRPr sz="6900"/>
            </a:lvl2pPr>
            <a:lvl3pPr lvl="2" algn="ctr">
              <a:spcBef>
                <a:spcPts val="0"/>
              </a:spcBef>
              <a:spcAft>
                <a:spcPts val="0"/>
              </a:spcAft>
              <a:buSzPts val="6900"/>
              <a:buNone/>
              <a:defRPr sz="6900"/>
            </a:lvl3pPr>
            <a:lvl4pPr lvl="3" algn="ctr">
              <a:spcBef>
                <a:spcPts val="0"/>
              </a:spcBef>
              <a:spcAft>
                <a:spcPts val="0"/>
              </a:spcAft>
              <a:buSzPts val="6900"/>
              <a:buNone/>
              <a:defRPr sz="6900"/>
            </a:lvl4pPr>
            <a:lvl5pPr lvl="4" algn="ctr">
              <a:spcBef>
                <a:spcPts val="0"/>
              </a:spcBef>
              <a:spcAft>
                <a:spcPts val="0"/>
              </a:spcAft>
              <a:buSzPts val="6900"/>
              <a:buNone/>
              <a:defRPr sz="6900"/>
            </a:lvl5pPr>
            <a:lvl6pPr lvl="5" algn="ctr">
              <a:spcBef>
                <a:spcPts val="0"/>
              </a:spcBef>
              <a:spcAft>
                <a:spcPts val="0"/>
              </a:spcAft>
              <a:buSzPts val="6900"/>
              <a:buNone/>
              <a:defRPr sz="6900"/>
            </a:lvl6pPr>
            <a:lvl7pPr lvl="6" algn="ctr">
              <a:spcBef>
                <a:spcPts val="0"/>
              </a:spcBef>
              <a:spcAft>
                <a:spcPts val="0"/>
              </a:spcAft>
              <a:buSzPts val="6900"/>
              <a:buNone/>
              <a:defRPr sz="6900"/>
            </a:lvl7pPr>
            <a:lvl8pPr lvl="7" algn="ctr">
              <a:spcBef>
                <a:spcPts val="0"/>
              </a:spcBef>
              <a:spcAft>
                <a:spcPts val="0"/>
              </a:spcAft>
              <a:buSzPts val="6900"/>
              <a:buNone/>
              <a:defRPr sz="6900"/>
            </a:lvl8pPr>
            <a:lvl9pPr lvl="8" algn="ctr">
              <a:spcBef>
                <a:spcPts val="0"/>
              </a:spcBef>
              <a:spcAft>
                <a:spcPts val="0"/>
              </a:spcAft>
              <a:buSzPts val="6900"/>
              <a:buNone/>
              <a:defRPr sz="6900"/>
            </a:lvl9pPr>
          </a:lstStyle>
          <a:p/>
        </p:txBody>
      </p:sp>
      <p:sp>
        <p:nvSpPr>
          <p:cNvPr id="15" name="Google Shape;15;g331ec0329f1_0_10"/>
          <p:cNvSpPr txBox="1"/>
          <p:nvPr>
            <p:ph idx="1" type="subTitle"/>
          </p:nvPr>
        </p:nvSpPr>
        <p:spPr>
          <a:xfrm>
            <a:off x="415600" y="3778833"/>
            <a:ext cx="11360700" cy="1056900"/>
          </a:xfrm>
          <a:prstGeom prst="rect">
            <a:avLst/>
          </a:prstGeom>
        </p:spPr>
        <p:txBody>
          <a:bodyPr anchorCtr="0" anchor="t" bIns="121900" lIns="121900" spcFirstLastPara="1" rIns="121900" wrap="square" tIns="121900">
            <a:normAutofit/>
          </a:bodyPr>
          <a:lstStyle>
            <a:lvl1pPr lvl="0" algn="ctr">
              <a:lnSpc>
                <a:spcPct val="100000"/>
              </a:lnSpc>
              <a:spcBef>
                <a:spcPts val="0"/>
              </a:spcBef>
              <a:spcAft>
                <a:spcPts val="0"/>
              </a:spcAft>
              <a:buSzPts val="3700"/>
              <a:buNone/>
              <a:defRPr sz="3700"/>
            </a:lvl1pPr>
            <a:lvl2pPr lvl="1" algn="ctr">
              <a:lnSpc>
                <a:spcPct val="100000"/>
              </a:lnSpc>
              <a:spcBef>
                <a:spcPts val="0"/>
              </a:spcBef>
              <a:spcAft>
                <a:spcPts val="0"/>
              </a:spcAft>
              <a:buSzPts val="3700"/>
              <a:buNone/>
              <a:defRPr sz="3700"/>
            </a:lvl2pPr>
            <a:lvl3pPr lvl="2" algn="ctr">
              <a:lnSpc>
                <a:spcPct val="100000"/>
              </a:lnSpc>
              <a:spcBef>
                <a:spcPts val="0"/>
              </a:spcBef>
              <a:spcAft>
                <a:spcPts val="0"/>
              </a:spcAft>
              <a:buSzPts val="3700"/>
              <a:buNone/>
              <a:defRPr sz="3700"/>
            </a:lvl3pPr>
            <a:lvl4pPr lvl="3" algn="ctr">
              <a:lnSpc>
                <a:spcPct val="100000"/>
              </a:lnSpc>
              <a:spcBef>
                <a:spcPts val="0"/>
              </a:spcBef>
              <a:spcAft>
                <a:spcPts val="0"/>
              </a:spcAft>
              <a:buSzPts val="3700"/>
              <a:buNone/>
              <a:defRPr sz="3700"/>
            </a:lvl4pPr>
            <a:lvl5pPr lvl="4" algn="ctr">
              <a:lnSpc>
                <a:spcPct val="100000"/>
              </a:lnSpc>
              <a:spcBef>
                <a:spcPts val="0"/>
              </a:spcBef>
              <a:spcAft>
                <a:spcPts val="0"/>
              </a:spcAft>
              <a:buSzPts val="3700"/>
              <a:buNone/>
              <a:defRPr sz="3700"/>
            </a:lvl5pPr>
            <a:lvl6pPr lvl="5" algn="ctr">
              <a:lnSpc>
                <a:spcPct val="100000"/>
              </a:lnSpc>
              <a:spcBef>
                <a:spcPts val="0"/>
              </a:spcBef>
              <a:spcAft>
                <a:spcPts val="0"/>
              </a:spcAft>
              <a:buSzPts val="3700"/>
              <a:buNone/>
              <a:defRPr sz="3700"/>
            </a:lvl6pPr>
            <a:lvl7pPr lvl="6" algn="ctr">
              <a:lnSpc>
                <a:spcPct val="100000"/>
              </a:lnSpc>
              <a:spcBef>
                <a:spcPts val="0"/>
              </a:spcBef>
              <a:spcAft>
                <a:spcPts val="0"/>
              </a:spcAft>
              <a:buSzPts val="3700"/>
              <a:buNone/>
              <a:defRPr sz="3700"/>
            </a:lvl7pPr>
            <a:lvl8pPr lvl="7" algn="ctr">
              <a:lnSpc>
                <a:spcPct val="100000"/>
              </a:lnSpc>
              <a:spcBef>
                <a:spcPts val="0"/>
              </a:spcBef>
              <a:spcAft>
                <a:spcPts val="0"/>
              </a:spcAft>
              <a:buSzPts val="3700"/>
              <a:buNone/>
              <a:defRPr sz="3700"/>
            </a:lvl8pPr>
            <a:lvl9pPr lvl="8" algn="ctr">
              <a:lnSpc>
                <a:spcPct val="100000"/>
              </a:lnSpc>
              <a:spcBef>
                <a:spcPts val="0"/>
              </a:spcBef>
              <a:spcAft>
                <a:spcPts val="0"/>
              </a:spcAft>
              <a:buSzPts val="3700"/>
              <a:buNone/>
              <a:defRPr sz="3700"/>
            </a:lvl9pPr>
          </a:lstStyle>
          <a:p/>
        </p:txBody>
      </p:sp>
      <p:sp>
        <p:nvSpPr>
          <p:cNvPr id="16" name="Google Shape;16;g331ec0329f1_0_10"/>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8" name="Shape 48"/>
        <p:cNvGrpSpPr/>
        <p:nvPr/>
      </p:nvGrpSpPr>
      <p:grpSpPr>
        <a:xfrm>
          <a:off x="0" y="0"/>
          <a:ext cx="0" cy="0"/>
          <a:chOff x="0" y="0"/>
          <a:chExt cx="0" cy="0"/>
        </a:xfrm>
      </p:grpSpPr>
      <p:sp>
        <p:nvSpPr>
          <p:cNvPr id="49" name="Google Shape;49;g331ec0329f1_0_45"/>
          <p:cNvSpPr txBox="1"/>
          <p:nvPr>
            <p:ph hasCustomPrompt="1" type="title"/>
          </p:nvPr>
        </p:nvSpPr>
        <p:spPr>
          <a:xfrm>
            <a:off x="415600" y="1474833"/>
            <a:ext cx="11360700" cy="2618100"/>
          </a:xfrm>
          <a:prstGeom prst="rect">
            <a:avLst/>
          </a:prstGeom>
        </p:spPr>
        <p:txBody>
          <a:bodyPr anchorCtr="0" anchor="b" bIns="121900" lIns="121900" spcFirstLastPara="1" rIns="121900" wrap="square" tIns="121900">
            <a:normAutofit/>
          </a:bodyPr>
          <a:lstStyle>
            <a:lvl1pPr lvl="0" algn="ctr">
              <a:spcBef>
                <a:spcPts val="0"/>
              </a:spcBef>
              <a:spcAft>
                <a:spcPts val="0"/>
              </a:spcAft>
              <a:buSzPts val="16000"/>
              <a:buNone/>
              <a:defRPr sz="16000"/>
            </a:lvl1pPr>
            <a:lvl2pPr lvl="1" algn="ctr">
              <a:spcBef>
                <a:spcPts val="0"/>
              </a:spcBef>
              <a:spcAft>
                <a:spcPts val="0"/>
              </a:spcAft>
              <a:buSzPts val="16000"/>
              <a:buNone/>
              <a:defRPr sz="16000"/>
            </a:lvl2pPr>
            <a:lvl3pPr lvl="2" algn="ctr">
              <a:spcBef>
                <a:spcPts val="0"/>
              </a:spcBef>
              <a:spcAft>
                <a:spcPts val="0"/>
              </a:spcAft>
              <a:buSzPts val="16000"/>
              <a:buNone/>
              <a:defRPr sz="16000"/>
            </a:lvl3pPr>
            <a:lvl4pPr lvl="3" algn="ctr">
              <a:spcBef>
                <a:spcPts val="0"/>
              </a:spcBef>
              <a:spcAft>
                <a:spcPts val="0"/>
              </a:spcAft>
              <a:buSzPts val="16000"/>
              <a:buNone/>
              <a:defRPr sz="16000"/>
            </a:lvl4pPr>
            <a:lvl5pPr lvl="4" algn="ctr">
              <a:spcBef>
                <a:spcPts val="0"/>
              </a:spcBef>
              <a:spcAft>
                <a:spcPts val="0"/>
              </a:spcAft>
              <a:buSzPts val="16000"/>
              <a:buNone/>
              <a:defRPr sz="16000"/>
            </a:lvl5pPr>
            <a:lvl6pPr lvl="5" algn="ctr">
              <a:spcBef>
                <a:spcPts val="0"/>
              </a:spcBef>
              <a:spcAft>
                <a:spcPts val="0"/>
              </a:spcAft>
              <a:buSzPts val="16000"/>
              <a:buNone/>
              <a:defRPr sz="16000"/>
            </a:lvl6pPr>
            <a:lvl7pPr lvl="6" algn="ctr">
              <a:spcBef>
                <a:spcPts val="0"/>
              </a:spcBef>
              <a:spcAft>
                <a:spcPts val="0"/>
              </a:spcAft>
              <a:buSzPts val="16000"/>
              <a:buNone/>
              <a:defRPr sz="16000"/>
            </a:lvl7pPr>
            <a:lvl8pPr lvl="7" algn="ctr">
              <a:spcBef>
                <a:spcPts val="0"/>
              </a:spcBef>
              <a:spcAft>
                <a:spcPts val="0"/>
              </a:spcAft>
              <a:buSzPts val="16000"/>
              <a:buNone/>
              <a:defRPr sz="16000"/>
            </a:lvl8pPr>
            <a:lvl9pPr lvl="8" algn="ctr">
              <a:spcBef>
                <a:spcPts val="0"/>
              </a:spcBef>
              <a:spcAft>
                <a:spcPts val="0"/>
              </a:spcAft>
              <a:buSzPts val="16000"/>
              <a:buNone/>
              <a:defRPr sz="16000"/>
            </a:lvl9pPr>
          </a:lstStyle>
          <a:p>
            <a:r>
              <a:t>xx%</a:t>
            </a:r>
          </a:p>
        </p:txBody>
      </p:sp>
      <p:sp>
        <p:nvSpPr>
          <p:cNvPr id="50" name="Google Shape;50;g331ec0329f1_0_45"/>
          <p:cNvSpPr txBox="1"/>
          <p:nvPr>
            <p:ph idx="1" type="body"/>
          </p:nvPr>
        </p:nvSpPr>
        <p:spPr>
          <a:xfrm>
            <a:off x="415600" y="4202967"/>
            <a:ext cx="11360700" cy="1734300"/>
          </a:xfrm>
          <a:prstGeom prst="rect">
            <a:avLst/>
          </a:prstGeom>
        </p:spPr>
        <p:txBody>
          <a:bodyPr anchorCtr="0" anchor="t" bIns="121900" lIns="121900" spcFirstLastPara="1" rIns="121900" wrap="square" tIns="121900">
            <a:normAutofit/>
          </a:bodyPr>
          <a:lstStyle>
            <a:lvl1pPr indent="-381000" lvl="0" marL="457200" algn="ctr">
              <a:spcBef>
                <a:spcPts val="0"/>
              </a:spcBef>
              <a:spcAft>
                <a:spcPts val="0"/>
              </a:spcAft>
              <a:buSzPts val="2400"/>
              <a:buChar char="●"/>
              <a:defRPr/>
            </a:lvl1pPr>
            <a:lvl2pPr indent="-349250" lvl="1" marL="914400" algn="ctr">
              <a:spcBef>
                <a:spcPts val="0"/>
              </a:spcBef>
              <a:spcAft>
                <a:spcPts val="0"/>
              </a:spcAft>
              <a:buSzPts val="1900"/>
              <a:buChar char="○"/>
              <a:defRPr/>
            </a:lvl2pPr>
            <a:lvl3pPr indent="-349250" lvl="2" marL="1371600" algn="ctr">
              <a:spcBef>
                <a:spcPts val="0"/>
              </a:spcBef>
              <a:spcAft>
                <a:spcPts val="0"/>
              </a:spcAft>
              <a:buSzPts val="1900"/>
              <a:buChar char="■"/>
              <a:defRPr/>
            </a:lvl3pPr>
            <a:lvl4pPr indent="-349250" lvl="3" marL="1828800" algn="ctr">
              <a:spcBef>
                <a:spcPts val="0"/>
              </a:spcBef>
              <a:spcAft>
                <a:spcPts val="0"/>
              </a:spcAft>
              <a:buSzPts val="1900"/>
              <a:buChar char="●"/>
              <a:defRPr/>
            </a:lvl4pPr>
            <a:lvl5pPr indent="-349250" lvl="4" marL="2286000" algn="ctr">
              <a:spcBef>
                <a:spcPts val="0"/>
              </a:spcBef>
              <a:spcAft>
                <a:spcPts val="0"/>
              </a:spcAft>
              <a:buSzPts val="1900"/>
              <a:buChar char="○"/>
              <a:defRPr/>
            </a:lvl5pPr>
            <a:lvl6pPr indent="-349250" lvl="5" marL="2743200" algn="ctr">
              <a:spcBef>
                <a:spcPts val="0"/>
              </a:spcBef>
              <a:spcAft>
                <a:spcPts val="0"/>
              </a:spcAft>
              <a:buSzPts val="1900"/>
              <a:buChar char="■"/>
              <a:defRPr/>
            </a:lvl6pPr>
            <a:lvl7pPr indent="-349250" lvl="6" marL="3200400" algn="ctr">
              <a:spcBef>
                <a:spcPts val="0"/>
              </a:spcBef>
              <a:spcAft>
                <a:spcPts val="0"/>
              </a:spcAft>
              <a:buSzPts val="1900"/>
              <a:buChar char="●"/>
              <a:defRPr/>
            </a:lvl7pPr>
            <a:lvl8pPr indent="-349250" lvl="7" marL="3657600" algn="ctr">
              <a:spcBef>
                <a:spcPts val="0"/>
              </a:spcBef>
              <a:spcAft>
                <a:spcPts val="0"/>
              </a:spcAft>
              <a:buSzPts val="1900"/>
              <a:buChar char="○"/>
              <a:defRPr/>
            </a:lvl8pPr>
            <a:lvl9pPr indent="-349250" lvl="8" marL="4114800" algn="ctr">
              <a:spcBef>
                <a:spcPts val="0"/>
              </a:spcBef>
              <a:spcAft>
                <a:spcPts val="0"/>
              </a:spcAft>
              <a:buSzPts val="1900"/>
              <a:buChar char="■"/>
              <a:defRPr/>
            </a:lvl9pPr>
          </a:lstStyle>
          <a:p/>
        </p:txBody>
      </p:sp>
      <p:sp>
        <p:nvSpPr>
          <p:cNvPr id="51" name="Google Shape;51;g331ec0329f1_0_45"/>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 name="Shape 52"/>
        <p:cNvGrpSpPr/>
        <p:nvPr/>
      </p:nvGrpSpPr>
      <p:grpSpPr>
        <a:xfrm>
          <a:off x="0" y="0"/>
          <a:ext cx="0" cy="0"/>
          <a:chOff x="0" y="0"/>
          <a:chExt cx="0" cy="0"/>
        </a:xfrm>
      </p:grpSpPr>
      <p:sp>
        <p:nvSpPr>
          <p:cNvPr id="53" name="Google Shape;53;g331ec0329f1_0_49"/>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g331ec0329f1_0_14"/>
          <p:cNvSpPr txBox="1"/>
          <p:nvPr>
            <p:ph type="title"/>
          </p:nvPr>
        </p:nvSpPr>
        <p:spPr>
          <a:xfrm>
            <a:off x="415600" y="2867800"/>
            <a:ext cx="11360700" cy="1122300"/>
          </a:xfrm>
          <a:prstGeom prst="rect">
            <a:avLst/>
          </a:prstGeom>
        </p:spPr>
        <p:txBody>
          <a:bodyPr anchorCtr="0" anchor="ctr" bIns="121900" lIns="121900" spcFirstLastPara="1" rIns="121900" wrap="square" tIns="12190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g331ec0329f1_0_14"/>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g331ec0329f1_0_17"/>
          <p:cNvSpPr txBox="1"/>
          <p:nvPr>
            <p:ph type="title"/>
          </p:nvPr>
        </p:nvSpPr>
        <p:spPr>
          <a:xfrm>
            <a:off x="415600" y="593367"/>
            <a:ext cx="11360700" cy="763500"/>
          </a:xfrm>
          <a:prstGeom prst="rect">
            <a:avLst/>
          </a:prstGeom>
        </p:spPr>
        <p:txBody>
          <a:bodyPr anchorCtr="0" anchor="t" bIns="121900" lIns="121900" spcFirstLastPara="1" rIns="121900" wrap="square" tIns="121900">
            <a:norm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p:txBody>
      </p:sp>
      <p:sp>
        <p:nvSpPr>
          <p:cNvPr id="22" name="Google Shape;22;g331ec0329f1_0_17"/>
          <p:cNvSpPr txBox="1"/>
          <p:nvPr>
            <p:ph idx="1" type="body"/>
          </p:nvPr>
        </p:nvSpPr>
        <p:spPr>
          <a:xfrm>
            <a:off x="415600" y="1536633"/>
            <a:ext cx="11360700" cy="4555200"/>
          </a:xfrm>
          <a:prstGeom prst="rect">
            <a:avLst/>
          </a:prstGeom>
        </p:spPr>
        <p:txBody>
          <a:bodyPr anchorCtr="0" anchor="t" bIns="121900" lIns="121900" spcFirstLastPara="1" rIns="121900" wrap="square" tIns="121900">
            <a:normAutofit/>
          </a:bodyPr>
          <a:lstStyle>
            <a:lvl1pPr indent="-381000" lvl="0" marL="457200">
              <a:spcBef>
                <a:spcPts val="0"/>
              </a:spcBef>
              <a:spcAft>
                <a:spcPts val="0"/>
              </a:spcAft>
              <a:buSzPts val="2400"/>
              <a:buChar char="●"/>
              <a:defRPr/>
            </a:lvl1pPr>
            <a:lvl2pPr indent="-349250" lvl="1" marL="914400">
              <a:spcBef>
                <a:spcPts val="0"/>
              </a:spcBef>
              <a:spcAft>
                <a:spcPts val="0"/>
              </a:spcAft>
              <a:buSzPts val="1900"/>
              <a:buChar char="○"/>
              <a:defRPr/>
            </a:lvl2pPr>
            <a:lvl3pPr indent="-349250" lvl="2" marL="1371600">
              <a:spcBef>
                <a:spcPts val="0"/>
              </a:spcBef>
              <a:spcAft>
                <a:spcPts val="0"/>
              </a:spcAft>
              <a:buSzPts val="1900"/>
              <a:buChar char="■"/>
              <a:defRPr/>
            </a:lvl3pPr>
            <a:lvl4pPr indent="-349250" lvl="3" marL="1828800">
              <a:spcBef>
                <a:spcPts val="0"/>
              </a:spcBef>
              <a:spcAft>
                <a:spcPts val="0"/>
              </a:spcAft>
              <a:buSzPts val="1900"/>
              <a:buChar char="●"/>
              <a:defRPr/>
            </a:lvl4pPr>
            <a:lvl5pPr indent="-349250" lvl="4" marL="2286000">
              <a:spcBef>
                <a:spcPts val="0"/>
              </a:spcBef>
              <a:spcAft>
                <a:spcPts val="0"/>
              </a:spcAft>
              <a:buSzPts val="1900"/>
              <a:buChar char="○"/>
              <a:defRPr/>
            </a:lvl5pPr>
            <a:lvl6pPr indent="-349250" lvl="5" marL="2743200">
              <a:spcBef>
                <a:spcPts val="0"/>
              </a:spcBef>
              <a:spcAft>
                <a:spcPts val="0"/>
              </a:spcAft>
              <a:buSzPts val="1900"/>
              <a:buChar char="■"/>
              <a:defRPr/>
            </a:lvl6pPr>
            <a:lvl7pPr indent="-349250" lvl="6" marL="3200400">
              <a:spcBef>
                <a:spcPts val="0"/>
              </a:spcBef>
              <a:spcAft>
                <a:spcPts val="0"/>
              </a:spcAft>
              <a:buSzPts val="1900"/>
              <a:buChar char="●"/>
              <a:defRPr/>
            </a:lvl7pPr>
            <a:lvl8pPr indent="-349250" lvl="7" marL="3657600">
              <a:spcBef>
                <a:spcPts val="0"/>
              </a:spcBef>
              <a:spcAft>
                <a:spcPts val="0"/>
              </a:spcAft>
              <a:buSzPts val="1900"/>
              <a:buChar char="○"/>
              <a:defRPr/>
            </a:lvl8pPr>
            <a:lvl9pPr indent="-349250" lvl="8" marL="4114800">
              <a:spcBef>
                <a:spcPts val="0"/>
              </a:spcBef>
              <a:spcAft>
                <a:spcPts val="0"/>
              </a:spcAft>
              <a:buSzPts val="1900"/>
              <a:buChar char="■"/>
              <a:defRPr/>
            </a:lvl9pPr>
          </a:lstStyle>
          <a:p/>
        </p:txBody>
      </p:sp>
      <p:sp>
        <p:nvSpPr>
          <p:cNvPr id="23" name="Google Shape;23;g331ec0329f1_0_17"/>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g331ec0329f1_0_21"/>
          <p:cNvSpPr txBox="1"/>
          <p:nvPr>
            <p:ph type="title"/>
          </p:nvPr>
        </p:nvSpPr>
        <p:spPr>
          <a:xfrm>
            <a:off x="415600" y="593367"/>
            <a:ext cx="11360700" cy="763500"/>
          </a:xfrm>
          <a:prstGeom prst="rect">
            <a:avLst/>
          </a:prstGeom>
        </p:spPr>
        <p:txBody>
          <a:bodyPr anchorCtr="0" anchor="t" bIns="121900" lIns="121900" spcFirstLastPara="1" rIns="121900" wrap="square" tIns="121900">
            <a:norm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p:txBody>
      </p:sp>
      <p:sp>
        <p:nvSpPr>
          <p:cNvPr id="26" name="Google Shape;26;g331ec0329f1_0_21"/>
          <p:cNvSpPr txBox="1"/>
          <p:nvPr>
            <p:ph idx="1" type="body"/>
          </p:nvPr>
        </p:nvSpPr>
        <p:spPr>
          <a:xfrm>
            <a:off x="415600" y="1536633"/>
            <a:ext cx="5333100" cy="4555200"/>
          </a:xfrm>
          <a:prstGeom prst="rect">
            <a:avLst/>
          </a:prstGeom>
        </p:spPr>
        <p:txBody>
          <a:bodyPr anchorCtr="0" anchor="t" bIns="121900" lIns="121900" spcFirstLastPara="1" rIns="121900" wrap="square" tIns="121900">
            <a:normAutofit/>
          </a:bodyPr>
          <a:lstStyle>
            <a:lvl1pPr indent="-349250" lvl="0" marL="457200">
              <a:spcBef>
                <a:spcPts val="0"/>
              </a:spcBef>
              <a:spcAft>
                <a:spcPts val="0"/>
              </a:spcAft>
              <a:buSzPts val="1900"/>
              <a:buChar char="●"/>
              <a:defRPr sz="19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27" name="Google Shape;27;g331ec0329f1_0_21"/>
          <p:cNvSpPr txBox="1"/>
          <p:nvPr>
            <p:ph idx="2" type="body"/>
          </p:nvPr>
        </p:nvSpPr>
        <p:spPr>
          <a:xfrm>
            <a:off x="6443200" y="1536633"/>
            <a:ext cx="5333100" cy="4555200"/>
          </a:xfrm>
          <a:prstGeom prst="rect">
            <a:avLst/>
          </a:prstGeom>
        </p:spPr>
        <p:txBody>
          <a:bodyPr anchorCtr="0" anchor="t" bIns="121900" lIns="121900" spcFirstLastPara="1" rIns="121900" wrap="square" tIns="121900">
            <a:normAutofit/>
          </a:bodyPr>
          <a:lstStyle>
            <a:lvl1pPr indent="-349250" lvl="0" marL="457200">
              <a:spcBef>
                <a:spcPts val="0"/>
              </a:spcBef>
              <a:spcAft>
                <a:spcPts val="0"/>
              </a:spcAft>
              <a:buSzPts val="1900"/>
              <a:buChar char="●"/>
              <a:defRPr sz="19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28" name="Google Shape;28;g331ec0329f1_0_21"/>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g331ec0329f1_0_26"/>
          <p:cNvSpPr txBox="1"/>
          <p:nvPr>
            <p:ph type="title"/>
          </p:nvPr>
        </p:nvSpPr>
        <p:spPr>
          <a:xfrm>
            <a:off x="415600" y="593367"/>
            <a:ext cx="11360700" cy="763500"/>
          </a:xfrm>
          <a:prstGeom prst="rect">
            <a:avLst/>
          </a:prstGeom>
        </p:spPr>
        <p:txBody>
          <a:bodyPr anchorCtr="0" anchor="t" bIns="121900" lIns="121900" spcFirstLastPara="1" rIns="121900" wrap="square" tIns="121900">
            <a:normAutofit/>
          </a:bodyPr>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p:txBody>
      </p:sp>
      <p:sp>
        <p:nvSpPr>
          <p:cNvPr id="31" name="Google Shape;31;g331ec0329f1_0_26"/>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g331ec0329f1_0_29"/>
          <p:cNvSpPr txBox="1"/>
          <p:nvPr>
            <p:ph type="title"/>
          </p:nvPr>
        </p:nvSpPr>
        <p:spPr>
          <a:xfrm>
            <a:off x="415600" y="740800"/>
            <a:ext cx="3744000" cy="1007700"/>
          </a:xfrm>
          <a:prstGeom prst="rect">
            <a:avLst/>
          </a:prstGeom>
        </p:spPr>
        <p:txBody>
          <a:bodyPr anchorCtr="0" anchor="b" bIns="121900" lIns="121900" spcFirstLastPara="1" rIns="121900" wrap="square" tIns="121900">
            <a:normAutofit/>
          </a:bodyPr>
          <a:lstStyle>
            <a:lvl1pPr lvl="0">
              <a:spcBef>
                <a:spcPts val="0"/>
              </a:spcBef>
              <a:spcAft>
                <a:spcPts val="0"/>
              </a:spcAft>
              <a:buSzPts val="3200"/>
              <a:buNone/>
              <a:defRPr sz="3200"/>
            </a:lvl1pPr>
            <a:lvl2pPr lvl="1">
              <a:spcBef>
                <a:spcPts val="0"/>
              </a:spcBef>
              <a:spcAft>
                <a:spcPts val="0"/>
              </a:spcAft>
              <a:buSzPts val="3200"/>
              <a:buNone/>
              <a:defRPr sz="3200"/>
            </a:lvl2pPr>
            <a:lvl3pPr lvl="2">
              <a:spcBef>
                <a:spcPts val="0"/>
              </a:spcBef>
              <a:spcAft>
                <a:spcPts val="0"/>
              </a:spcAft>
              <a:buSzPts val="3200"/>
              <a:buNone/>
              <a:defRPr sz="3200"/>
            </a:lvl3pPr>
            <a:lvl4pPr lvl="3">
              <a:spcBef>
                <a:spcPts val="0"/>
              </a:spcBef>
              <a:spcAft>
                <a:spcPts val="0"/>
              </a:spcAft>
              <a:buSzPts val="3200"/>
              <a:buNone/>
              <a:defRPr sz="3200"/>
            </a:lvl4pPr>
            <a:lvl5pPr lvl="4">
              <a:spcBef>
                <a:spcPts val="0"/>
              </a:spcBef>
              <a:spcAft>
                <a:spcPts val="0"/>
              </a:spcAft>
              <a:buSzPts val="3200"/>
              <a:buNone/>
              <a:defRPr sz="3200"/>
            </a:lvl5pPr>
            <a:lvl6pPr lvl="5">
              <a:spcBef>
                <a:spcPts val="0"/>
              </a:spcBef>
              <a:spcAft>
                <a:spcPts val="0"/>
              </a:spcAft>
              <a:buSzPts val="3200"/>
              <a:buNone/>
              <a:defRPr sz="3200"/>
            </a:lvl6pPr>
            <a:lvl7pPr lvl="6">
              <a:spcBef>
                <a:spcPts val="0"/>
              </a:spcBef>
              <a:spcAft>
                <a:spcPts val="0"/>
              </a:spcAft>
              <a:buSzPts val="3200"/>
              <a:buNone/>
              <a:defRPr sz="3200"/>
            </a:lvl7pPr>
            <a:lvl8pPr lvl="7">
              <a:spcBef>
                <a:spcPts val="0"/>
              </a:spcBef>
              <a:spcAft>
                <a:spcPts val="0"/>
              </a:spcAft>
              <a:buSzPts val="3200"/>
              <a:buNone/>
              <a:defRPr sz="3200"/>
            </a:lvl8pPr>
            <a:lvl9pPr lvl="8">
              <a:spcBef>
                <a:spcPts val="0"/>
              </a:spcBef>
              <a:spcAft>
                <a:spcPts val="0"/>
              </a:spcAft>
              <a:buSzPts val="3200"/>
              <a:buNone/>
              <a:defRPr sz="3200"/>
            </a:lvl9pPr>
          </a:lstStyle>
          <a:p/>
        </p:txBody>
      </p:sp>
      <p:sp>
        <p:nvSpPr>
          <p:cNvPr id="34" name="Google Shape;34;g331ec0329f1_0_29"/>
          <p:cNvSpPr txBox="1"/>
          <p:nvPr>
            <p:ph idx="1" type="body"/>
          </p:nvPr>
        </p:nvSpPr>
        <p:spPr>
          <a:xfrm>
            <a:off x="415600" y="1852800"/>
            <a:ext cx="3744000" cy="4239300"/>
          </a:xfrm>
          <a:prstGeom prst="rect">
            <a:avLst/>
          </a:prstGeom>
        </p:spPr>
        <p:txBody>
          <a:bodyPr anchorCtr="0" anchor="t" bIns="121900" lIns="121900" spcFirstLastPara="1" rIns="121900" wrap="square" tIns="121900">
            <a:normAutofit/>
          </a:bodyPr>
          <a:lstStyle>
            <a:lvl1pPr indent="-330200" lvl="0" marL="457200">
              <a:spcBef>
                <a:spcPts val="0"/>
              </a:spcBef>
              <a:spcAft>
                <a:spcPts val="0"/>
              </a:spcAft>
              <a:buSzPts val="1600"/>
              <a:buChar char="●"/>
              <a:defRPr sz="16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35" name="Google Shape;35;g331ec0329f1_0_29"/>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6" name="Shape 36"/>
        <p:cNvGrpSpPr/>
        <p:nvPr/>
      </p:nvGrpSpPr>
      <p:grpSpPr>
        <a:xfrm>
          <a:off x="0" y="0"/>
          <a:ext cx="0" cy="0"/>
          <a:chOff x="0" y="0"/>
          <a:chExt cx="0" cy="0"/>
        </a:xfrm>
      </p:grpSpPr>
      <p:sp>
        <p:nvSpPr>
          <p:cNvPr id="37" name="Google Shape;37;g331ec0329f1_0_33"/>
          <p:cNvSpPr txBox="1"/>
          <p:nvPr>
            <p:ph type="title"/>
          </p:nvPr>
        </p:nvSpPr>
        <p:spPr>
          <a:xfrm>
            <a:off x="653667" y="600200"/>
            <a:ext cx="8490300" cy="5454300"/>
          </a:xfrm>
          <a:prstGeom prst="rect">
            <a:avLst/>
          </a:prstGeom>
        </p:spPr>
        <p:txBody>
          <a:bodyPr anchorCtr="0" anchor="ctr" bIns="121900" lIns="121900" spcFirstLastPara="1" rIns="121900" wrap="square" tIns="121900">
            <a:normAutofit/>
          </a:bodyPr>
          <a:lstStyle>
            <a:lvl1pPr lvl="0">
              <a:spcBef>
                <a:spcPts val="0"/>
              </a:spcBef>
              <a:spcAft>
                <a:spcPts val="0"/>
              </a:spcAft>
              <a:buSzPts val="6400"/>
              <a:buNone/>
              <a:defRPr sz="6400"/>
            </a:lvl1pPr>
            <a:lvl2pPr lvl="1">
              <a:spcBef>
                <a:spcPts val="0"/>
              </a:spcBef>
              <a:spcAft>
                <a:spcPts val="0"/>
              </a:spcAft>
              <a:buSzPts val="6400"/>
              <a:buNone/>
              <a:defRPr sz="6400"/>
            </a:lvl2pPr>
            <a:lvl3pPr lvl="2">
              <a:spcBef>
                <a:spcPts val="0"/>
              </a:spcBef>
              <a:spcAft>
                <a:spcPts val="0"/>
              </a:spcAft>
              <a:buSzPts val="6400"/>
              <a:buNone/>
              <a:defRPr sz="6400"/>
            </a:lvl3pPr>
            <a:lvl4pPr lvl="3">
              <a:spcBef>
                <a:spcPts val="0"/>
              </a:spcBef>
              <a:spcAft>
                <a:spcPts val="0"/>
              </a:spcAft>
              <a:buSzPts val="6400"/>
              <a:buNone/>
              <a:defRPr sz="6400"/>
            </a:lvl4pPr>
            <a:lvl5pPr lvl="4">
              <a:spcBef>
                <a:spcPts val="0"/>
              </a:spcBef>
              <a:spcAft>
                <a:spcPts val="0"/>
              </a:spcAft>
              <a:buSzPts val="6400"/>
              <a:buNone/>
              <a:defRPr sz="6400"/>
            </a:lvl5pPr>
            <a:lvl6pPr lvl="5">
              <a:spcBef>
                <a:spcPts val="0"/>
              </a:spcBef>
              <a:spcAft>
                <a:spcPts val="0"/>
              </a:spcAft>
              <a:buSzPts val="6400"/>
              <a:buNone/>
              <a:defRPr sz="6400"/>
            </a:lvl6pPr>
            <a:lvl7pPr lvl="6">
              <a:spcBef>
                <a:spcPts val="0"/>
              </a:spcBef>
              <a:spcAft>
                <a:spcPts val="0"/>
              </a:spcAft>
              <a:buSzPts val="6400"/>
              <a:buNone/>
              <a:defRPr sz="6400"/>
            </a:lvl7pPr>
            <a:lvl8pPr lvl="7">
              <a:spcBef>
                <a:spcPts val="0"/>
              </a:spcBef>
              <a:spcAft>
                <a:spcPts val="0"/>
              </a:spcAft>
              <a:buSzPts val="6400"/>
              <a:buNone/>
              <a:defRPr sz="6400"/>
            </a:lvl8pPr>
            <a:lvl9pPr lvl="8">
              <a:spcBef>
                <a:spcPts val="0"/>
              </a:spcBef>
              <a:spcAft>
                <a:spcPts val="0"/>
              </a:spcAft>
              <a:buSzPts val="6400"/>
              <a:buNone/>
              <a:defRPr sz="6400"/>
            </a:lvl9pPr>
          </a:lstStyle>
          <a:p/>
        </p:txBody>
      </p:sp>
      <p:sp>
        <p:nvSpPr>
          <p:cNvPr id="38" name="Google Shape;38;g331ec0329f1_0_33"/>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g331ec0329f1_0_36"/>
          <p:cNvSpPr/>
          <p:nvPr/>
        </p:nvSpPr>
        <p:spPr>
          <a:xfrm>
            <a:off x="6096000" y="-167"/>
            <a:ext cx="6096000" cy="6858000"/>
          </a:xfrm>
          <a:prstGeom prst="rect">
            <a:avLst/>
          </a:prstGeom>
          <a:solidFill>
            <a:schemeClr val="lt2"/>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41" name="Google Shape;41;g331ec0329f1_0_36"/>
          <p:cNvSpPr txBox="1"/>
          <p:nvPr>
            <p:ph type="title"/>
          </p:nvPr>
        </p:nvSpPr>
        <p:spPr>
          <a:xfrm>
            <a:off x="354000" y="1644233"/>
            <a:ext cx="5393700" cy="1976400"/>
          </a:xfrm>
          <a:prstGeom prst="rect">
            <a:avLst/>
          </a:prstGeom>
        </p:spPr>
        <p:txBody>
          <a:bodyPr anchorCtr="0" anchor="b" bIns="121900" lIns="121900" spcFirstLastPara="1" rIns="121900" wrap="square" tIns="121900">
            <a:normAutofit/>
          </a:bodyPr>
          <a:lstStyle>
            <a:lvl1pPr lvl="0" algn="ctr">
              <a:spcBef>
                <a:spcPts val="0"/>
              </a:spcBef>
              <a:spcAft>
                <a:spcPts val="0"/>
              </a:spcAft>
              <a:buSzPts val="5600"/>
              <a:buNone/>
              <a:defRPr sz="5600"/>
            </a:lvl1pPr>
            <a:lvl2pPr lvl="1" algn="ctr">
              <a:spcBef>
                <a:spcPts val="0"/>
              </a:spcBef>
              <a:spcAft>
                <a:spcPts val="0"/>
              </a:spcAft>
              <a:buSzPts val="5600"/>
              <a:buNone/>
              <a:defRPr sz="5600"/>
            </a:lvl2pPr>
            <a:lvl3pPr lvl="2" algn="ctr">
              <a:spcBef>
                <a:spcPts val="0"/>
              </a:spcBef>
              <a:spcAft>
                <a:spcPts val="0"/>
              </a:spcAft>
              <a:buSzPts val="5600"/>
              <a:buNone/>
              <a:defRPr sz="5600"/>
            </a:lvl3pPr>
            <a:lvl4pPr lvl="3" algn="ctr">
              <a:spcBef>
                <a:spcPts val="0"/>
              </a:spcBef>
              <a:spcAft>
                <a:spcPts val="0"/>
              </a:spcAft>
              <a:buSzPts val="5600"/>
              <a:buNone/>
              <a:defRPr sz="5600"/>
            </a:lvl4pPr>
            <a:lvl5pPr lvl="4" algn="ctr">
              <a:spcBef>
                <a:spcPts val="0"/>
              </a:spcBef>
              <a:spcAft>
                <a:spcPts val="0"/>
              </a:spcAft>
              <a:buSzPts val="5600"/>
              <a:buNone/>
              <a:defRPr sz="5600"/>
            </a:lvl5pPr>
            <a:lvl6pPr lvl="5" algn="ctr">
              <a:spcBef>
                <a:spcPts val="0"/>
              </a:spcBef>
              <a:spcAft>
                <a:spcPts val="0"/>
              </a:spcAft>
              <a:buSzPts val="5600"/>
              <a:buNone/>
              <a:defRPr sz="5600"/>
            </a:lvl6pPr>
            <a:lvl7pPr lvl="6" algn="ctr">
              <a:spcBef>
                <a:spcPts val="0"/>
              </a:spcBef>
              <a:spcAft>
                <a:spcPts val="0"/>
              </a:spcAft>
              <a:buSzPts val="5600"/>
              <a:buNone/>
              <a:defRPr sz="5600"/>
            </a:lvl7pPr>
            <a:lvl8pPr lvl="7" algn="ctr">
              <a:spcBef>
                <a:spcPts val="0"/>
              </a:spcBef>
              <a:spcAft>
                <a:spcPts val="0"/>
              </a:spcAft>
              <a:buSzPts val="5600"/>
              <a:buNone/>
              <a:defRPr sz="5600"/>
            </a:lvl8pPr>
            <a:lvl9pPr lvl="8" algn="ctr">
              <a:spcBef>
                <a:spcPts val="0"/>
              </a:spcBef>
              <a:spcAft>
                <a:spcPts val="0"/>
              </a:spcAft>
              <a:buSzPts val="5600"/>
              <a:buNone/>
              <a:defRPr sz="5600"/>
            </a:lvl9pPr>
          </a:lstStyle>
          <a:p/>
        </p:txBody>
      </p:sp>
      <p:sp>
        <p:nvSpPr>
          <p:cNvPr id="42" name="Google Shape;42;g331ec0329f1_0_36"/>
          <p:cNvSpPr txBox="1"/>
          <p:nvPr>
            <p:ph idx="1" type="subTitle"/>
          </p:nvPr>
        </p:nvSpPr>
        <p:spPr>
          <a:xfrm>
            <a:off x="354000" y="3737433"/>
            <a:ext cx="5393700" cy="1646700"/>
          </a:xfrm>
          <a:prstGeom prst="rect">
            <a:avLst/>
          </a:prstGeom>
        </p:spPr>
        <p:txBody>
          <a:bodyPr anchorCtr="0" anchor="t" bIns="121900" lIns="121900" spcFirstLastPara="1" rIns="121900" wrap="square" tIns="12190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43" name="Google Shape;43;g331ec0329f1_0_36"/>
          <p:cNvSpPr txBox="1"/>
          <p:nvPr>
            <p:ph idx="2" type="body"/>
          </p:nvPr>
        </p:nvSpPr>
        <p:spPr>
          <a:xfrm>
            <a:off x="6586000" y="965433"/>
            <a:ext cx="5115900" cy="4926900"/>
          </a:xfrm>
          <a:prstGeom prst="rect">
            <a:avLst/>
          </a:prstGeom>
        </p:spPr>
        <p:txBody>
          <a:bodyPr anchorCtr="0" anchor="ctr" bIns="121900" lIns="121900" spcFirstLastPara="1" rIns="121900" wrap="square" tIns="121900">
            <a:normAutofit/>
          </a:bodyPr>
          <a:lstStyle>
            <a:lvl1pPr indent="-381000" lvl="0" marL="457200">
              <a:spcBef>
                <a:spcPts val="0"/>
              </a:spcBef>
              <a:spcAft>
                <a:spcPts val="0"/>
              </a:spcAft>
              <a:buSzPts val="2400"/>
              <a:buChar char="●"/>
              <a:defRPr/>
            </a:lvl1pPr>
            <a:lvl2pPr indent="-349250" lvl="1" marL="914400">
              <a:spcBef>
                <a:spcPts val="0"/>
              </a:spcBef>
              <a:spcAft>
                <a:spcPts val="0"/>
              </a:spcAft>
              <a:buSzPts val="1900"/>
              <a:buChar char="○"/>
              <a:defRPr/>
            </a:lvl2pPr>
            <a:lvl3pPr indent="-349250" lvl="2" marL="1371600">
              <a:spcBef>
                <a:spcPts val="0"/>
              </a:spcBef>
              <a:spcAft>
                <a:spcPts val="0"/>
              </a:spcAft>
              <a:buSzPts val="1900"/>
              <a:buChar char="■"/>
              <a:defRPr/>
            </a:lvl3pPr>
            <a:lvl4pPr indent="-349250" lvl="3" marL="1828800">
              <a:spcBef>
                <a:spcPts val="0"/>
              </a:spcBef>
              <a:spcAft>
                <a:spcPts val="0"/>
              </a:spcAft>
              <a:buSzPts val="1900"/>
              <a:buChar char="●"/>
              <a:defRPr/>
            </a:lvl4pPr>
            <a:lvl5pPr indent="-349250" lvl="4" marL="2286000">
              <a:spcBef>
                <a:spcPts val="0"/>
              </a:spcBef>
              <a:spcAft>
                <a:spcPts val="0"/>
              </a:spcAft>
              <a:buSzPts val="1900"/>
              <a:buChar char="○"/>
              <a:defRPr/>
            </a:lvl5pPr>
            <a:lvl6pPr indent="-349250" lvl="5" marL="2743200">
              <a:spcBef>
                <a:spcPts val="0"/>
              </a:spcBef>
              <a:spcAft>
                <a:spcPts val="0"/>
              </a:spcAft>
              <a:buSzPts val="1900"/>
              <a:buChar char="■"/>
              <a:defRPr/>
            </a:lvl6pPr>
            <a:lvl7pPr indent="-349250" lvl="6" marL="3200400">
              <a:spcBef>
                <a:spcPts val="0"/>
              </a:spcBef>
              <a:spcAft>
                <a:spcPts val="0"/>
              </a:spcAft>
              <a:buSzPts val="1900"/>
              <a:buChar char="●"/>
              <a:defRPr/>
            </a:lvl7pPr>
            <a:lvl8pPr indent="-349250" lvl="7" marL="3657600">
              <a:spcBef>
                <a:spcPts val="0"/>
              </a:spcBef>
              <a:spcAft>
                <a:spcPts val="0"/>
              </a:spcAft>
              <a:buSzPts val="1900"/>
              <a:buChar char="○"/>
              <a:defRPr/>
            </a:lvl8pPr>
            <a:lvl9pPr indent="-349250" lvl="8" marL="4114800">
              <a:spcBef>
                <a:spcPts val="0"/>
              </a:spcBef>
              <a:spcAft>
                <a:spcPts val="0"/>
              </a:spcAft>
              <a:buSzPts val="1900"/>
              <a:buChar char="■"/>
              <a:defRPr/>
            </a:lvl9pPr>
          </a:lstStyle>
          <a:p/>
        </p:txBody>
      </p:sp>
      <p:sp>
        <p:nvSpPr>
          <p:cNvPr id="44" name="Google Shape;44;g331ec0329f1_0_36"/>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5" name="Shape 45"/>
        <p:cNvGrpSpPr/>
        <p:nvPr/>
      </p:nvGrpSpPr>
      <p:grpSpPr>
        <a:xfrm>
          <a:off x="0" y="0"/>
          <a:ext cx="0" cy="0"/>
          <a:chOff x="0" y="0"/>
          <a:chExt cx="0" cy="0"/>
        </a:xfrm>
      </p:grpSpPr>
      <p:sp>
        <p:nvSpPr>
          <p:cNvPr id="46" name="Google Shape;46;g331ec0329f1_0_42"/>
          <p:cNvSpPr txBox="1"/>
          <p:nvPr>
            <p:ph idx="1" type="body"/>
          </p:nvPr>
        </p:nvSpPr>
        <p:spPr>
          <a:xfrm>
            <a:off x="415600" y="5640767"/>
            <a:ext cx="7998300" cy="806700"/>
          </a:xfrm>
          <a:prstGeom prst="rect">
            <a:avLst/>
          </a:prstGeom>
        </p:spPr>
        <p:txBody>
          <a:bodyPr anchorCtr="0" anchor="ctr" bIns="121900" lIns="121900" spcFirstLastPara="1" rIns="121900" wrap="square" tIns="121900">
            <a:normAutofit/>
          </a:bodyPr>
          <a:lstStyle>
            <a:lvl1pPr indent="-228600" lvl="0" marL="457200">
              <a:lnSpc>
                <a:spcPct val="100000"/>
              </a:lnSpc>
              <a:spcBef>
                <a:spcPts val="0"/>
              </a:spcBef>
              <a:spcAft>
                <a:spcPts val="0"/>
              </a:spcAft>
              <a:buSzPts val="2400"/>
              <a:buNone/>
              <a:defRPr/>
            </a:lvl1pPr>
          </a:lstStyle>
          <a:p/>
        </p:txBody>
      </p:sp>
      <p:sp>
        <p:nvSpPr>
          <p:cNvPr id="47" name="Google Shape;47;g331ec0329f1_0_42"/>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ID"/>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24.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g331ec0329f1_0_6"/>
          <p:cNvSpPr txBox="1"/>
          <p:nvPr>
            <p:ph type="title"/>
          </p:nvPr>
        </p:nvSpPr>
        <p:spPr>
          <a:xfrm>
            <a:off x="415600" y="593367"/>
            <a:ext cx="11360700" cy="763500"/>
          </a:xfrm>
          <a:prstGeom prst="rect">
            <a:avLst/>
          </a:prstGeom>
          <a:noFill/>
          <a:ln>
            <a:noFill/>
          </a:ln>
        </p:spPr>
        <p:txBody>
          <a:bodyPr anchorCtr="0" anchor="t" bIns="121900" lIns="121900" spcFirstLastPara="1" rIns="121900" wrap="square" tIns="121900">
            <a:normAutofit/>
          </a:bodyPr>
          <a:lstStyle>
            <a:lvl1pPr lvl="0">
              <a:spcBef>
                <a:spcPts val="0"/>
              </a:spcBef>
              <a:spcAft>
                <a:spcPts val="0"/>
              </a:spcAft>
              <a:buClr>
                <a:schemeClr val="dk1"/>
              </a:buClr>
              <a:buSzPts val="3700"/>
              <a:buNone/>
              <a:defRPr sz="3700">
                <a:solidFill>
                  <a:schemeClr val="dk1"/>
                </a:solidFill>
              </a:defRPr>
            </a:lvl1pPr>
            <a:lvl2pPr lvl="1">
              <a:spcBef>
                <a:spcPts val="0"/>
              </a:spcBef>
              <a:spcAft>
                <a:spcPts val="0"/>
              </a:spcAft>
              <a:buClr>
                <a:schemeClr val="dk1"/>
              </a:buClr>
              <a:buSzPts val="3700"/>
              <a:buNone/>
              <a:defRPr sz="3700">
                <a:solidFill>
                  <a:schemeClr val="dk1"/>
                </a:solidFill>
              </a:defRPr>
            </a:lvl2pPr>
            <a:lvl3pPr lvl="2">
              <a:spcBef>
                <a:spcPts val="0"/>
              </a:spcBef>
              <a:spcAft>
                <a:spcPts val="0"/>
              </a:spcAft>
              <a:buClr>
                <a:schemeClr val="dk1"/>
              </a:buClr>
              <a:buSzPts val="3700"/>
              <a:buNone/>
              <a:defRPr sz="3700">
                <a:solidFill>
                  <a:schemeClr val="dk1"/>
                </a:solidFill>
              </a:defRPr>
            </a:lvl3pPr>
            <a:lvl4pPr lvl="3">
              <a:spcBef>
                <a:spcPts val="0"/>
              </a:spcBef>
              <a:spcAft>
                <a:spcPts val="0"/>
              </a:spcAft>
              <a:buClr>
                <a:schemeClr val="dk1"/>
              </a:buClr>
              <a:buSzPts val="3700"/>
              <a:buNone/>
              <a:defRPr sz="3700">
                <a:solidFill>
                  <a:schemeClr val="dk1"/>
                </a:solidFill>
              </a:defRPr>
            </a:lvl4pPr>
            <a:lvl5pPr lvl="4">
              <a:spcBef>
                <a:spcPts val="0"/>
              </a:spcBef>
              <a:spcAft>
                <a:spcPts val="0"/>
              </a:spcAft>
              <a:buClr>
                <a:schemeClr val="dk1"/>
              </a:buClr>
              <a:buSzPts val="3700"/>
              <a:buNone/>
              <a:defRPr sz="3700">
                <a:solidFill>
                  <a:schemeClr val="dk1"/>
                </a:solidFill>
              </a:defRPr>
            </a:lvl5pPr>
            <a:lvl6pPr lvl="5">
              <a:spcBef>
                <a:spcPts val="0"/>
              </a:spcBef>
              <a:spcAft>
                <a:spcPts val="0"/>
              </a:spcAft>
              <a:buClr>
                <a:schemeClr val="dk1"/>
              </a:buClr>
              <a:buSzPts val="3700"/>
              <a:buNone/>
              <a:defRPr sz="3700">
                <a:solidFill>
                  <a:schemeClr val="dk1"/>
                </a:solidFill>
              </a:defRPr>
            </a:lvl6pPr>
            <a:lvl7pPr lvl="6">
              <a:spcBef>
                <a:spcPts val="0"/>
              </a:spcBef>
              <a:spcAft>
                <a:spcPts val="0"/>
              </a:spcAft>
              <a:buClr>
                <a:schemeClr val="dk1"/>
              </a:buClr>
              <a:buSzPts val="3700"/>
              <a:buNone/>
              <a:defRPr sz="3700">
                <a:solidFill>
                  <a:schemeClr val="dk1"/>
                </a:solidFill>
              </a:defRPr>
            </a:lvl7pPr>
            <a:lvl8pPr lvl="7">
              <a:spcBef>
                <a:spcPts val="0"/>
              </a:spcBef>
              <a:spcAft>
                <a:spcPts val="0"/>
              </a:spcAft>
              <a:buClr>
                <a:schemeClr val="dk1"/>
              </a:buClr>
              <a:buSzPts val="3700"/>
              <a:buNone/>
              <a:defRPr sz="3700">
                <a:solidFill>
                  <a:schemeClr val="dk1"/>
                </a:solidFill>
              </a:defRPr>
            </a:lvl8pPr>
            <a:lvl9pPr lvl="8">
              <a:spcBef>
                <a:spcPts val="0"/>
              </a:spcBef>
              <a:spcAft>
                <a:spcPts val="0"/>
              </a:spcAft>
              <a:buClr>
                <a:schemeClr val="dk1"/>
              </a:buClr>
              <a:buSzPts val="3700"/>
              <a:buNone/>
              <a:defRPr sz="3700">
                <a:solidFill>
                  <a:schemeClr val="dk1"/>
                </a:solidFill>
              </a:defRPr>
            </a:lvl9pPr>
          </a:lstStyle>
          <a:p/>
        </p:txBody>
      </p:sp>
      <p:sp>
        <p:nvSpPr>
          <p:cNvPr id="11" name="Google Shape;11;g331ec0329f1_0_6"/>
          <p:cNvSpPr txBox="1"/>
          <p:nvPr>
            <p:ph idx="1" type="body"/>
          </p:nvPr>
        </p:nvSpPr>
        <p:spPr>
          <a:xfrm>
            <a:off x="415600" y="1536633"/>
            <a:ext cx="11360700" cy="4555200"/>
          </a:xfrm>
          <a:prstGeom prst="rect">
            <a:avLst/>
          </a:prstGeom>
          <a:noFill/>
          <a:ln>
            <a:noFill/>
          </a:ln>
        </p:spPr>
        <p:txBody>
          <a:bodyPr anchorCtr="0" anchor="t" bIns="121900" lIns="121900" spcFirstLastPara="1" rIns="121900" wrap="square" tIns="121900">
            <a:normAutofit/>
          </a:bodyPr>
          <a:lstStyle>
            <a:lvl1pPr indent="-381000" lvl="0" marL="457200">
              <a:lnSpc>
                <a:spcPct val="115000"/>
              </a:lnSpc>
              <a:spcBef>
                <a:spcPts val="0"/>
              </a:spcBef>
              <a:spcAft>
                <a:spcPts val="0"/>
              </a:spcAft>
              <a:buClr>
                <a:schemeClr val="dk2"/>
              </a:buClr>
              <a:buSzPts val="2400"/>
              <a:buChar char="●"/>
              <a:defRPr sz="2400">
                <a:solidFill>
                  <a:schemeClr val="dk2"/>
                </a:solidFill>
              </a:defRPr>
            </a:lvl1pPr>
            <a:lvl2pPr indent="-349250" lvl="1" marL="914400">
              <a:lnSpc>
                <a:spcPct val="115000"/>
              </a:lnSpc>
              <a:spcBef>
                <a:spcPts val="0"/>
              </a:spcBef>
              <a:spcAft>
                <a:spcPts val="0"/>
              </a:spcAft>
              <a:buClr>
                <a:schemeClr val="dk2"/>
              </a:buClr>
              <a:buSzPts val="1900"/>
              <a:buChar char="○"/>
              <a:defRPr sz="1900">
                <a:solidFill>
                  <a:schemeClr val="dk2"/>
                </a:solidFill>
              </a:defRPr>
            </a:lvl2pPr>
            <a:lvl3pPr indent="-349250" lvl="2" marL="1371600">
              <a:lnSpc>
                <a:spcPct val="115000"/>
              </a:lnSpc>
              <a:spcBef>
                <a:spcPts val="0"/>
              </a:spcBef>
              <a:spcAft>
                <a:spcPts val="0"/>
              </a:spcAft>
              <a:buClr>
                <a:schemeClr val="dk2"/>
              </a:buClr>
              <a:buSzPts val="1900"/>
              <a:buChar char="■"/>
              <a:defRPr sz="1900">
                <a:solidFill>
                  <a:schemeClr val="dk2"/>
                </a:solidFill>
              </a:defRPr>
            </a:lvl3pPr>
            <a:lvl4pPr indent="-349250" lvl="3" marL="1828800">
              <a:lnSpc>
                <a:spcPct val="115000"/>
              </a:lnSpc>
              <a:spcBef>
                <a:spcPts val="0"/>
              </a:spcBef>
              <a:spcAft>
                <a:spcPts val="0"/>
              </a:spcAft>
              <a:buClr>
                <a:schemeClr val="dk2"/>
              </a:buClr>
              <a:buSzPts val="1900"/>
              <a:buChar char="●"/>
              <a:defRPr sz="1900">
                <a:solidFill>
                  <a:schemeClr val="dk2"/>
                </a:solidFill>
              </a:defRPr>
            </a:lvl4pPr>
            <a:lvl5pPr indent="-349250" lvl="4" marL="2286000">
              <a:lnSpc>
                <a:spcPct val="115000"/>
              </a:lnSpc>
              <a:spcBef>
                <a:spcPts val="0"/>
              </a:spcBef>
              <a:spcAft>
                <a:spcPts val="0"/>
              </a:spcAft>
              <a:buClr>
                <a:schemeClr val="dk2"/>
              </a:buClr>
              <a:buSzPts val="1900"/>
              <a:buChar char="○"/>
              <a:defRPr sz="1900">
                <a:solidFill>
                  <a:schemeClr val="dk2"/>
                </a:solidFill>
              </a:defRPr>
            </a:lvl5pPr>
            <a:lvl6pPr indent="-349250" lvl="5" marL="2743200">
              <a:lnSpc>
                <a:spcPct val="115000"/>
              </a:lnSpc>
              <a:spcBef>
                <a:spcPts val="0"/>
              </a:spcBef>
              <a:spcAft>
                <a:spcPts val="0"/>
              </a:spcAft>
              <a:buClr>
                <a:schemeClr val="dk2"/>
              </a:buClr>
              <a:buSzPts val="1900"/>
              <a:buChar char="■"/>
              <a:defRPr sz="1900">
                <a:solidFill>
                  <a:schemeClr val="dk2"/>
                </a:solidFill>
              </a:defRPr>
            </a:lvl6pPr>
            <a:lvl7pPr indent="-349250" lvl="6" marL="3200400">
              <a:lnSpc>
                <a:spcPct val="115000"/>
              </a:lnSpc>
              <a:spcBef>
                <a:spcPts val="0"/>
              </a:spcBef>
              <a:spcAft>
                <a:spcPts val="0"/>
              </a:spcAft>
              <a:buClr>
                <a:schemeClr val="dk2"/>
              </a:buClr>
              <a:buSzPts val="1900"/>
              <a:buChar char="●"/>
              <a:defRPr sz="1900">
                <a:solidFill>
                  <a:schemeClr val="dk2"/>
                </a:solidFill>
              </a:defRPr>
            </a:lvl7pPr>
            <a:lvl8pPr indent="-349250" lvl="7" marL="3657600">
              <a:lnSpc>
                <a:spcPct val="115000"/>
              </a:lnSpc>
              <a:spcBef>
                <a:spcPts val="0"/>
              </a:spcBef>
              <a:spcAft>
                <a:spcPts val="0"/>
              </a:spcAft>
              <a:buClr>
                <a:schemeClr val="dk2"/>
              </a:buClr>
              <a:buSzPts val="1900"/>
              <a:buChar char="○"/>
              <a:defRPr sz="1900">
                <a:solidFill>
                  <a:schemeClr val="dk2"/>
                </a:solidFill>
              </a:defRPr>
            </a:lvl8pPr>
            <a:lvl9pPr indent="-349250" lvl="8" marL="4114800">
              <a:lnSpc>
                <a:spcPct val="115000"/>
              </a:lnSpc>
              <a:spcBef>
                <a:spcPts val="0"/>
              </a:spcBef>
              <a:spcAft>
                <a:spcPts val="0"/>
              </a:spcAft>
              <a:buClr>
                <a:schemeClr val="dk2"/>
              </a:buClr>
              <a:buSzPts val="1900"/>
              <a:buChar char="■"/>
              <a:defRPr sz="1900">
                <a:solidFill>
                  <a:schemeClr val="dk2"/>
                </a:solidFill>
              </a:defRPr>
            </a:lvl9pPr>
          </a:lstStyle>
          <a:p/>
        </p:txBody>
      </p:sp>
      <p:sp>
        <p:nvSpPr>
          <p:cNvPr id="12" name="Google Shape;12;g331ec0329f1_0_6"/>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indent="0" lvl="0" marL="0" rtl="0" algn="r">
              <a:spcBef>
                <a:spcPts val="0"/>
              </a:spcBef>
              <a:spcAft>
                <a:spcPts val="0"/>
              </a:spcAft>
              <a:buNone/>
            </a:pPr>
            <a:fld id="{00000000-1234-1234-1234-123412341234}" type="slidenum">
              <a:rPr lang="en-ID"/>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g331ec0329f1_0_0"/>
          <p:cNvSpPr txBox="1"/>
          <p:nvPr>
            <p:ph type="ctrTitle"/>
          </p:nvPr>
        </p:nvSpPr>
        <p:spPr>
          <a:xfrm>
            <a:off x="363186" y="1716317"/>
            <a:ext cx="11360700" cy="2736900"/>
          </a:xfrm>
          <a:prstGeom prst="rect">
            <a:avLst/>
          </a:prstGeom>
        </p:spPr>
        <p:txBody>
          <a:bodyPr anchorCtr="0" anchor="b" bIns="121900" lIns="121900" spcFirstLastPara="1" rIns="121900" wrap="square" tIns="121900">
            <a:normAutofit fontScale="90000"/>
          </a:bodyPr>
          <a:lstStyle/>
          <a:p>
            <a:pPr indent="0" lvl="0" marL="0" rtl="0" algn="ctr">
              <a:spcBef>
                <a:spcPts val="0"/>
              </a:spcBef>
              <a:spcAft>
                <a:spcPts val="0"/>
              </a:spcAft>
              <a:buNone/>
            </a:pPr>
            <a:r>
              <a:rPr lang="en-ID"/>
              <a:t>PANDUAN PENGGUNAAN APLIKASI PENGAWAS UTBK SNBT SNPMB 2024</a:t>
            </a:r>
            <a:endParaRPr/>
          </a:p>
        </p:txBody>
      </p:sp>
      <p:sp>
        <p:nvSpPr>
          <p:cNvPr id="60" name="Google Shape;60;g331ec0329f1_0_0"/>
          <p:cNvSpPr txBox="1"/>
          <p:nvPr>
            <p:ph idx="1" type="subTitle"/>
          </p:nvPr>
        </p:nvSpPr>
        <p:spPr>
          <a:xfrm>
            <a:off x="415650" y="4544333"/>
            <a:ext cx="11360700" cy="1056900"/>
          </a:xfrm>
          <a:prstGeom prst="rect">
            <a:avLst/>
          </a:prstGeom>
        </p:spPr>
        <p:txBody>
          <a:bodyPr anchorCtr="0" anchor="t" bIns="121900" lIns="121900" spcFirstLastPara="1" rIns="121900" wrap="square" tIns="121900">
            <a:normAutofit/>
          </a:bodyPr>
          <a:lstStyle/>
          <a:p>
            <a:pPr indent="0" lvl="0" marL="0" rtl="0" algn="ctr">
              <a:spcBef>
                <a:spcPts val="0"/>
              </a:spcBef>
              <a:spcAft>
                <a:spcPts val="0"/>
              </a:spcAft>
              <a:buNone/>
            </a:pPr>
            <a:r>
              <a:rPr lang="en-ID">
                <a:solidFill>
                  <a:schemeClr val="dk1"/>
                </a:solidFill>
              </a:rPr>
              <a:t>25 FEBRUARI 2025</a:t>
            </a:r>
            <a:endParaRPr>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g331ec0329f1_0_135"/>
          <p:cNvSpPr txBox="1"/>
          <p:nvPr>
            <p:ph type="title"/>
          </p:nvPr>
        </p:nvSpPr>
        <p:spPr>
          <a:xfrm>
            <a:off x="7392800" y="243125"/>
            <a:ext cx="31983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Daftar Peserta</a:t>
            </a:r>
            <a:endParaRPr/>
          </a:p>
        </p:txBody>
      </p:sp>
      <p:sp>
        <p:nvSpPr>
          <p:cNvPr id="131" name="Google Shape;131;g331ec0329f1_0_135"/>
          <p:cNvSpPr/>
          <p:nvPr/>
        </p:nvSpPr>
        <p:spPr>
          <a:xfrm>
            <a:off x="461400" y="1090526"/>
            <a:ext cx="10986900" cy="1269000"/>
          </a:xfrm>
          <a:prstGeom prst="rect">
            <a:avLst/>
          </a:prstGeom>
          <a:noFill/>
          <a:ln>
            <a:noFill/>
          </a:ln>
        </p:spPr>
        <p:txBody>
          <a:bodyPr anchorCtr="0" anchor="t" bIns="45700" lIns="91425" spcFirstLastPara="1" rIns="91425" wrap="square" tIns="45700">
            <a:noAutofit/>
          </a:bodyPr>
          <a:lstStyle/>
          <a:p>
            <a:pPr indent="0" lvl="0" marL="0" marR="0" rtl="0" algn="just">
              <a:spcBef>
                <a:spcPts val="0"/>
              </a:spcBef>
              <a:spcAft>
                <a:spcPts val="0"/>
              </a:spcAft>
              <a:buNone/>
            </a:pPr>
            <a:r>
              <a:rPr lang="en-ID">
                <a:solidFill>
                  <a:srgbClr val="000000"/>
                </a:solidFill>
                <a:latin typeface="Courier"/>
                <a:ea typeface="Courier"/>
                <a:cs typeface="Courier"/>
                <a:sym typeface="Courier"/>
              </a:rPr>
              <a:t>Menu </a:t>
            </a:r>
            <a:r>
              <a:rPr b="1" lang="en-ID">
                <a:solidFill>
                  <a:srgbClr val="000000"/>
                </a:solidFill>
                <a:latin typeface="Courier"/>
                <a:ea typeface="Courier"/>
                <a:cs typeface="Courier"/>
                <a:sym typeface="Courier"/>
              </a:rPr>
              <a:t>Daftar Peserta </a:t>
            </a:r>
            <a:r>
              <a:rPr lang="en-ID">
                <a:solidFill>
                  <a:srgbClr val="000000"/>
                </a:solidFill>
                <a:latin typeface="Courier"/>
                <a:ea typeface="Courier"/>
                <a:cs typeface="Courier"/>
                <a:sym typeface="Courier"/>
              </a:rPr>
              <a:t>berisi informasi peserta seperti Nomor Peserta, Nama Peserta, IP Address yang digunakan oleh PC Ujian peserta, </a:t>
            </a:r>
            <a:r>
              <a:rPr i="1" lang="en-ID">
                <a:solidFill>
                  <a:srgbClr val="000000"/>
                </a:solidFill>
                <a:latin typeface="Courier"/>
                <a:ea typeface="Courier"/>
                <a:cs typeface="Courier"/>
                <a:sym typeface="Courier"/>
              </a:rPr>
              <a:t>Latency </a:t>
            </a:r>
            <a:r>
              <a:rPr lang="en-ID">
                <a:solidFill>
                  <a:srgbClr val="000000"/>
                </a:solidFill>
                <a:latin typeface="Courier"/>
                <a:ea typeface="Courier"/>
                <a:cs typeface="Courier"/>
                <a:sym typeface="Courier"/>
              </a:rPr>
              <a:t>koneksi PC Ujian ke Server Ujian, Status Peserta yang sedang aktif membuka aplikasi/online, Status peserta yang belum melakukan ujian, Status peserta yang sedang mengerjakan ujian, Status peserta yang sudah melakukan ujian, tombol Berita Acara Pelaksanaan UTBK (BAPU), tombol Log Peserta, tombol Reset IP Address dan Tombol </a:t>
            </a:r>
            <a:r>
              <a:rPr i="1" lang="en-ID">
                <a:solidFill>
                  <a:srgbClr val="000000"/>
                </a:solidFill>
                <a:latin typeface="Courier"/>
                <a:ea typeface="Courier"/>
                <a:cs typeface="Courier"/>
                <a:sym typeface="Courier"/>
              </a:rPr>
              <a:t>Disconnect</a:t>
            </a:r>
            <a:r>
              <a:rPr lang="en-ID">
                <a:solidFill>
                  <a:srgbClr val="000000"/>
                </a:solidFill>
                <a:latin typeface="Courier"/>
                <a:ea typeface="Courier"/>
                <a:cs typeface="Courier"/>
                <a:sym typeface="Courier"/>
              </a:rPr>
              <a:t>.</a:t>
            </a:r>
            <a:endParaRPr>
              <a:solidFill>
                <a:srgbClr val="000000"/>
              </a:solidFill>
              <a:latin typeface="Courier"/>
              <a:ea typeface="Courier"/>
              <a:cs typeface="Courier"/>
              <a:sym typeface="Courier"/>
            </a:endParaRPr>
          </a:p>
        </p:txBody>
      </p:sp>
      <p:pic>
        <p:nvPicPr>
          <p:cNvPr id="132" name="Google Shape;132;g331ec0329f1_0_135"/>
          <p:cNvPicPr preferRelativeResize="0"/>
          <p:nvPr/>
        </p:nvPicPr>
        <p:blipFill>
          <a:blip r:embed="rId3">
            <a:alphaModFix/>
          </a:blip>
          <a:stretch>
            <a:fillRect/>
          </a:stretch>
        </p:blipFill>
        <p:spPr>
          <a:xfrm>
            <a:off x="2098713" y="2359525"/>
            <a:ext cx="7712273" cy="35706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g331ec0329f1_0_147"/>
          <p:cNvSpPr txBox="1"/>
          <p:nvPr>
            <p:ph type="title"/>
          </p:nvPr>
        </p:nvSpPr>
        <p:spPr>
          <a:xfrm>
            <a:off x="7392800" y="243125"/>
            <a:ext cx="31983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Daftar Peserta</a:t>
            </a:r>
            <a:endParaRPr/>
          </a:p>
        </p:txBody>
      </p:sp>
      <p:sp>
        <p:nvSpPr>
          <p:cNvPr id="139" name="Google Shape;139;g331ec0329f1_0_147"/>
          <p:cNvSpPr/>
          <p:nvPr/>
        </p:nvSpPr>
        <p:spPr>
          <a:xfrm>
            <a:off x="602556" y="1206085"/>
            <a:ext cx="10986900" cy="12003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D" sz="1800">
                <a:solidFill>
                  <a:srgbClr val="000000"/>
                </a:solidFill>
                <a:latin typeface="Courier"/>
                <a:ea typeface="Courier"/>
                <a:cs typeface="Courier"/>
                <a:sym typeface="Courier"/>
              </a:rPr>
              <a:t>Tombol</a:t>
            </a:r>
            <a:r>
              <a:rPr b="1" lang="en-ID" sz="1800">
                <a:solidFill>
                  <a:srgbClr val="000000"/>
                </a:solidFill>
                <a:latin typeface="Courier"/>
                <a:ea typeface="Courier"/>
                <a:cs typeface="Courier"/>
                <a:sym typeface="Courier"/>
              </a:rPr>
              <a:t> Berita Acara Pelaksanaan UTBK (BAPU) </a:t>
            </a:r>
            <a:r>
              <a:rPr lang="en-ID" sz="1800">
                <a:solidFill>
                  <a:srgbClr val="000000"/>
                </a:solidFill>
                <a:latin typeface="Courier"/>
                <a:ea typeface="Courier"/>
                <a:cs typeface="Courier"/>
                <a:sym typeface="Courier"/>
              </a:rPr>
              <a:t>berfungsi untuk meng-</a:t>
            </a:r>
            <a:r>
              <a:rPr i="1" lang="en-ID" sz="1800">
                <a:solidFill>
                  <a:srgbClr val="000000"/>
                </a:solidFill>
                <a:latin typeface="Courier"/>
                <a:ea typeface="Courier"/>
                <a:cs typeface="Courier"/>
                <a:sym typeface="Courier"/>
              </a:rPr>
              <a:t>update </a:t>
            </a:r>
            <a:r>
              <a:rPr lang="en-ID" sz="1800">
                <a:solidFill>
                  <a:srgbClr val="000000"/>
                </a:solidFill>
                <a:latin typeface="Courier"/>
                <a:ea typeface="Courier"/>
                <a:cs typeface="Courier"/>
                <a:sym typeface="Courier"/>
              </a:rPr>
              <a:t>Berita Acara Ujian Peserta. Pengawas dapat mengisi </a:t>
            </a:r>
            <a:r>
              <a:rPr i="1" lang="en-ID" sz="1800">
                <a:solidFill>
                  <a:srgbClr val="000000"/>
                </a:solidFill>
                <a:latin typeface="Courier"/>
                <a:ea typeface="Courier"/>
                <a:cs typeface="Courier"/>
                <a:sym typeface="Courier"/>
              </a:rPr>
              <a:t>checkbox</a:t>
            </a:r>
            <a:r>
              <a:rPr lang="en-ID" sz="1800">
                <a:solidFill>
                  <a:srgbClr val="000000"/>
                </a:solidFill>
                <a:latin typeface="Courier"/>
                <a:ea typeface="Courier"/>
                <a:cs typeface="Courier"/>
                <a:sym typeface="Courier"/>
              </a:rPr>
              <a:t> yang tersedia apabila peserta melakukan hal yang tercantum di dalam Berita Acara Pelaksanaan Ujian Peserta, keterangan Tidak Hadir akan terisi secara sendirinya jika peserta tidak mengikuti ujian.</a:t>
            </a:r>
            <a:endParaRPr sz="1800">
              <a:solidFill>
                <a:srgbClr val="000000"/>
              </a:solidFill>
              <a:latin typeface="Courier"/>
              <a:ea typeface="Courier"/>
              <a:cs typeface="Courier"/>
              <a:sym typeface="Courier"/>
            </a:endParaRPr>
          </a:p>
        </p:txBody>
      </p:sp>
      <p:pic>
        <p:nvPicPr>
          <p:cNvPr id="140" name="Google Shape;140;g331ec0329f1_0_147"/>
          <p:cNvPicPr preferRelativeResize="0"/>
          <p:nvPr/>
        </p:nvPicPr>
        <p:blipFill>
          <a:blip r:embed="rId3">
            <a:alphaModFix/>
          </a:blip>
          <a:stretch>
            <a:fillRect/>
          </a:stretch>
        </p:blipFill>
        <p:spPr>
          <a:xfrm>
            <a:off x="2959475" y="2793692"/>
            <a:ext cx="6273050" cy="2386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g331ec0329f1_0_157"/>
          <p:cNvSpPr txBox="1"/>
          <p:nvPr>
            <p:ph type="title"/>
          </p:nvPr>
        </p:nvSpPr>
        <p:spPr>
          <a:xfrm>
            <a:off x="7392800" y="243125"/>
            <a:ext cx="31983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Daftar Peserta</a:t>
            </a:r>
            <a:endParaRPr/>
          </a:p>
        </p:txBody>
      </p:sp>
      <p:sp>
        <p:nvSpPr>
          <p:cNvPr id="147" name="Google Shape;147;g331ec0329f1_0_157"/>
          <p:cNvSpPr/>
          <p:nvPr/>
        </p:nvSpPr>
        <p:spPr>
          <a:xfrm>
            <a:off x="710581" y="1101010"/>
            <a:ext cx="10986900" cy="3693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D" sz="1800">
                <a:solidFill>
                  <a:srgbClr val="000000"/>
                </a:solidFill>
                <a:latin typeface="Courier"/>
                <a:ea typeface="Courier"/>
                <a:cs typeface="Courier"/>
                <a:sym typeface="Courier"/>
              </a:rPr>
              <a:t>Setelah melakukan perubahan pilih tombol </a:t>
            </a:r>
            <a:r>
              <a:rPr b="1" lang="en-ID" sz="1800">
                <a:solidFill>
                  <a:srgbClr val="000000"/>
                </a:solidFill>
                <a:latin typeface="Courier"/>
                <a:ea typeface="Courier"/>
                <a:cs typeface="Courier"/>
                <a:sym typeface="Courier"/>
              </a:rPr>
              <a:t>Simpan</a:t>
            </a:r>
            <a:r>
              <a:rPr lang="en-ID" sz="1800">
                <a:solidFill>
                  <a:srgbClr val="000000"/>
                </a:solidFill>
                <a:latin typeface="Courier"/>
                <a:ea typeface="Courier"/>
                <a:cs typeface="Courier"/>
                <a:sym typeface="Courier"/>
              </a:rPr>
              <a:t>. Pilih tombol kembali untuk Kembali ke menu </a:t>
            </a:r>
            <a:r>
              <a:rPr b="1" lang="en-ID" sz="1800">
                <a:solidFill>
                  <a:srgbClr val="000000"/>
                </a:solidFill>
                <a:latin typeface="Courier"/>
                <a:ea typeface="Courier"/>
                <a:cs typeface="Courier"/>
                <a:sym typeface="Courier"/>
              </a:rPr>
              <a:t>Daftar Peserta</a:t>
            </a:r>
            <a:r>
              <a:rPr lang="en-ID" sz="1800">
                <a:solidFill>
                  <a:srgbClr val="000000"/>
                </a:solidFill>
                <a:latin typeface="Courier"/>
                <a:ea typeface="Courier"/>
                <a:cs typeface="Courier"/>
                <a:sym typeface="Courier"/>
              </a:rPr>
              <a:t>.</a:t>
            </a:r>
            <a:endParaRPr sz="1800">
              <a:solidFill>
                <a:srgbClr val="000000"/>
              </a:solidFill>
              <a:latin typeface="Courier"/>
              <a:ea typeface="Courier"/>
              <a:cs typeface="Courier"/>
              <a:sym typeface="Courier"/>
            </a:endParaRPr>
          </a:p>
        </p:txBody>
      </p:sp>
      <p:pic>
        <p:nvPicPr>
          <p:cNvPr id="148" name="Google Shape;148;g331ec0329f1_0_157"/>
          <p:cNvPicPr preferRelativeResize="0"/>
          <p:nvPr/>
        </p:nvPicPr>
        <p:blipFill rotWithShape="1">
          <a:blip r:embed="rId3">
            <a:alphaModFix/>
          </a:blip>
          <a:srcRect b="20729" l="0" r="0" t="0"/>
          <a:stretch/>
        </p:blipFill>
        <p:spPr>
          <a:xfrm>
            <a:off x="718900" y="1863877"/>
            <a:ext cx="10754201" cy="40294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g331ec0329f1_0_167"/>
          <p:cNvSpPr txBox="1"/>
          <p:nvPr>
            <p:ph type="title"/>
          </p:nvPr>
        </p:nvSpPr>
        <p:spPr>
          <a:xfrm>
            <a:off x="7392800" y="243125"/>
            <a:ext cx="31983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Daftar Peserta</a:t>
            </a:r>
            <a:endParaRPr/>
          </a:p>
        </p:txBody>
      </p:sp>
      <p:sp>
        <p:nvSpPr>
          <p:cNvPr id="155" name="Google Shape;155;g331ec0329f1_0_167"/>
          <p:cNvSpPr/>
          <p:nvPr/>
        </p:nvSpPr>
        <p:spPr>
          <a:xfrm>
            <a:off x="602556" y="1384160"/>
            <a:ext cx="10986900" cy="646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D" sz="2000">
                <a:solidFill>
                  <a:srgbClr val="000000"/>
                </a:solidFill>
                <a:latin typeface="Courier"/>
                <a:ea typeface="Courier"/>
                <a:cs typeface="Courier"/>
                <a:sym typeface="Courier"/>
              </a:rPr>
              <a:t>Tombol </a:t>
            </a:r>
            <a:r>
              <a:rPr b="1" lang="en-ID" sz="2000">
                <a:solidFill>
                  <a:srgbClr val="000000"/>
                </a:solidFill>
                <a:latin typeface="Courier"/>
                <a:ea typeface="Courier"/>
                <a:cs typeface="Courier"/>
                <a:sym typeface="Courier"/>
              </a:rPr>
              <a:t>Log Peserta </a:t>
            </a:r>
            <a:r>
              <a:rPr lang="en-ID" sz="2000">
                <a:solidFill>
                  <a:srgbClr val="000000"/>
                </a:solidFill>
                <a:latin typeface="Courier"/>
                <a:ea typeface="Courier"/>
                <a:cs typeface="Courier"/>
                <a:sym typeface="Courier"/>
              </a:rPr>
              <a:t>berfungsi untuk melihat informasi detail peserta seperti status ujian, soal dan subtes yang sudah dikerjakan.</a:t>
            </a:r>
            <a:endParaRPr sz="2000">
              <a:solidFill>
                <a:srgbClr val="000000"/>
              </a:solidFill>
              <a:latin typeface="Courier"/>
              <a:ea typeface="Courier"/>
              <a:cs typeface="Courier"/>
              <a:sym typeface="Courier"/>
            </a:endParaRPr>
          </a:p>
        </p:txBody>
      </p:sp>
      <p:pic>
        <p:nvPicPr>
          <p:cNvPr id="156" name="Google Shape;156;g331ec0329f1_0_167"/>
          <p:cNvPicPr preferRelativeResize="0"/>
          <p:nvPr/>
        </p:nvPicPr>
        <p:blipFill>
          <a:blip r:embed="rId3">
            <a:alphaModFix/>
          </a:blip>
          <a:stretch>
            <a:fillRect/>
          </a:stretch>
        </p:blipFill>
        <p:spPr>
          <a:xfrm>
            <a:off x="3361475" y="2266614"/>
            <a:ext cx="5469050" cy="24731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g331ec0329f1_0_177"/>
          <p:cNvSpPr txBox="1"/>
          <p:nvPr>
            <p:ph type="title"/>
          </p:nvPr>
        </p:nvSpPr>
        <p:spPr>
          <a:xfrm>
            <a:off x="7392800" y="243125"/>
            <a:ext cx="31983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Daftar Peserta</a:t>
            </a:r>
            <a:endParaRPr/>
          </a:p>
        </p:txBody>
      </p:sp>
      <p:sp>
        <p:nvSpPr>
          <p:cNvPr id="163" name="Google Shape;163;g331ec0329f1_0_177"/>
          <p:cNvSpPr/>
          <p:nvPr/>
        </p:nvSpPr>
        <p:spPr>
          <a:xfrm>
            <a:off x="353025" y="1102925"/>
            <a:ext cx="3075900" cy="2902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D" sz="2000">
                <a:solidFill>
                  <a:srgbClr val="000000"/>
                </a:solidFill>
                <a:latin typeface="Courier"/>
                <a:ea typeface="Courier"/>
                <a:cs typeface="Courier"/>
                <a:sym typeface="Courier"/>
              </a:rPr>
              <a:t>Pilih tombol </a:t>
            </a:r>
            <a:r>
              <a:rPr b="1" lang="en-ID" sz="2000">
                <a:solidFill>
                  <a:srgbClr val="000000"/>
                </a:solidFill>
                <a:latin typeface="Courier"/>
                <a:ea typeface="Courier"/>
                <a:cs typeface="Courier"/>
                <a:sym typeface="Courier"/>
              </a:rPr>
              <a:t>Log Peserta </a:t>
            </a:r>
            <a:r>
              <a:rPr lang="en-ID" sz="2000">
                <a:solidFill>
                  <a:srgbClr val="000000"/>
                </a:solidFill>
                <a:latin typeface="Courier"/>
                <a:ea typeface="Courier"/>
                <a:cs typeface="Courier"/>
                <a:sym typeface="Courier"/>
              </a:rPr>
              <a:t>untuk melihat informasi detail peserta. Pilih tombol Kembali untuk kembali ke menu </a:t>
            </a:r>
            <a:r>
              <a:rPr b="1" lang="en-ID" sz="2000">
                <a:solidFill>
                  <a:srgbClr val="000000"/>
                </a:solidFill>
                <a:latin typeface="Courier"/>
                <a:ea typeface="Courier"/>
                <a:cs typeface="Courier"/>
                <a:sym typeface="Courier"/>
              </a:rPr>
              <a:t>Daftar Peserta</a:t>
            </a:r>
            <a:r>
              <a:rPr lang="en-ID" sz="2000">
                <a:solidFill>
                  <a:srgbClr val="000000"/>
                </a:solidFill>
                <a:latin typeface="Courier"/>
                <a:ea typeface="Courier"/>
                <a:cs typeface="Courier"/>
                <a:sym typeface="Courier"/>
              </a:rPr>
              <a:t>.</a:t>
            </a:r>
            <a:endParaRPr sz="2000">
              <a:solidFill>
                <a:srgbClr val="000000"/>
              </a:solidFill>
              <a:latin typeface="Courier"/>
              <a:ea typeface="Courier"/>
              <a:cs typeface="Courier"/>
              <a:sym typeface="Courier"/>
            </a:endParaRPr>
          </a:p>
        </p:txBody>
      </p:sp>
      <p:pic>
        <p:nvPicPr>
          <p:cNvPr id="164" name="Google Shape;164;g331ec0329f1_0_177"/>
          <p:cNvPicPr preferRelativeResize="0"/>
          <p:nvPr/>
        </p:nvPicPr>
        <p:blipFill rotWithShape="1">
          <a:blip r:embed="rId3">
            <a:alphaModFix/>
          </a:blip>
          <a:srcRect b="58842" l="0" r="0" t="0"/>
          <a:stretch/>
        </p:blipFill>
        <p:spPr>
          <a:xfrm>
            <a:off x="3477000" y="1353000"/>
            <a:ext cx="8327249" cy="39948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g331ec0329f1_0_187"/>
          <p:cNvSpPr txBox="1"/>
          <p:nvPr>
            <p:ph type="title"/>
          </p:nvPr>
        </p:nvSpPr>
        <p:spPr>
          <a:xfrm>
            <a:off x="7392800" y="243125"/>
            <a:ext cx="31983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Daftar Peserta</a:t>
            </a:r>
            <a:endParaRPr/>
          </a:p>
        </p:txBody>
      </p:sp>
      <p:sp>
        <p:nvSpPr>
          <p:cNvPr id="171" name="Google Shape;171;g331ec0329f1_0_187"/>
          <p:cNvSpPr/>
          <p:nvPr/>
        </p:nvSpPr>
        <p:spPr>
          <a:xfrm>
            <a:off x="425350" y="1042200"/>
            <a:ext cx="2654100" cy="9234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D" sz="1800">
                <a:solidFill>
                  <a:srgbClr val="000000"/>
                </a:solidFill>
                <a:latin typeface="Courier"/>
                <a:ea typeface="Courier"/>
                <a:cs typeface="Courier"/>
                <a:sym typeface="Courier"/>
              </a:rPr>
              <a:t>Pilih tombol </a:t>
            </a:r>
            <a:r>
              <a:rPr b="1" lang="en-ID" sz="1800">
                <a:solidFill>
                  <a:srgbClr val="000000"/>
                </a:solidFill>
                <a:latin typeface="Courier"/>
                <a:ea typeface="Courier"/>
                <a:cs typeface="Courier"/>
                <a:sym typeface="Courier"/>
              </a:rPr>
              <a:t>Log Peserta </a:t>
            </a:r>
            <a:r>
              <a:rPr lang="en-ID" sz="1800">
                <a:solidFill>
                  <a:srgbClr val="000000"/>
                </a:solidFill>
                <a:latin typeface="Courier"/>
                <a:ea typeface="Courier"/>
                <a:cs typeface="Courier"/>
                <a:sym typeface="Courier"/>
              </a:rPr>
              <a:t>untuk melihat informasi detail peserta. Pilih tombol Kembali untuk kembali ke menu </a:t>
            </a:r>
            <a:r>
              <a:rPr b="1" lang="en-ID" sz="1800">
                <a:solidFill>
                  <a:srgbClr val="000000"/>
                </a:solidFill>
                <a:latin typeface="Courier"/>
                <a:ea typeface="Courier"/>
                <a:cs typeface="Courier"/>
                <a:sym typeface="Courier"/>
              </a:rPr>
              <a:t>Daftar Peserta</a:t>
            </a:r>
            <a:r>
              <a:rPr lang="en-ID" sz="1800">
                <a:solidFill>
                  <a:srgbClr val="000000"/>
                </a:solidFill>
                <a:latin typeface="Courier"/>
                <a:ea typeface="Courier"/>
                <a:cs typeface="Courier"/>
                <a:sym typeface="Courier"/>
              </a:rPr>
              <a:t>.</a:t>
            </a:r>
            <a:endParaRPr sz="1800">
              <a:solidFill>
                <a:srgbClr val="000000"/>
              </a:solidFill>
              <a:latin typeface="Courier"/>
              <a:ea typeface="Courier"/>
              <a:cs typeface="Courier"/>
              <a:sym typeface="Courier"/>
            </a:endParaRPr>
          </a:p>
        </p:txBody>
      </p:sp>
      <p:pic>
        <p:nvPicPr>
          <p:cNvPr id="172" name="Google Shape;172;g331ec0329f1_0_187"/>
          <p:cNvPicPr preferRelativeResize="0"/>
          <p:nvPr/>
        </p:nvPicPr>
        <p:blipFill rotWithShape="1">
          <a:blip r:embed="rId3">
            <a:alphaModFix/>
          </a:blip>
          <a:srcRect b="0" l="12929" r="0" t="40144"/>
          <a:stretch/>
        </p:blipFill>
        <p:spPr>
          <a:xfrm>
            <a:off x="4357175" y="1042200"/>
            <a:ext cx="6280902" cy="50329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g331ec0329f1_0_197"/>
          <p:cNvSpPr txBox="1"/>
          <p:nvPr>
            <p:ph type="title"/>
          </p:nvPr>
        </p:nvSpPr>
        <p:spPr>
          <a:xfrm>
            <a:off x="7392800" y="243125"/>
            <a:ext cx="31983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Daftar Peserta</a:t>
            </a:r>
            <a:endParaRPr/>
          </a:p>
        </p:txBody>
      </p:sp>
      <p:sp>
        <p:nvSpPr>
          <p:cNvPr id="179" name="Google Shape;179;g331ec0329f1_0_197"/>
          <p:cNvSpPr/>
          <p:nvPr/>
        </p:nvSpPr>
        <p:spPr>
          <a:xfrm>
            <a:off x="449681" y="1050385"/>
            <a:ext cx="10986900" cy="9234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D" sz="1800">
                <a:solidFill>
                  <a:srgbClr val="000000"/>
                </a:solidFill>
                <a:latin typeface="Courier"/>
                <a:ea typeface="Courier"/>
                <a:cs typeface="Courier"/>
                <a:sym typeface="Courier"/>
              </a:rPr>
              <a:t>Menu </a:t>
            </a:r>
            <a:r>
              <a:rPr b="1" lang="en-ID" sz="1800">
                <a:solidFill>
                  <a:srgbClr val="000000"/>
                </a:solidFill>
                <a:latin typeface="Courier"/>
                <a:ea typeface="Courier"/>
                <a:cs typeface="Courier"/>
                <a:sym typeface="Courier"/>
              </a:rPr>
              <a:t>Buka Akses Perangkat </a:t>
            </a:r>
            <a:r>
              <a:rPr lang="en-ID" sz="1800">
                <a:solidFill>
                  <a:srgbClr val="000000"/>
                </a:solidFill>
                <a:latin typeface="Courier"/>
                <a:ea typeface="Courier"/>
                <a:cs typeface="Courier"/>
                <a:sym typeface="Courier"/>
              </a:rPr>
              <a:t>berfungsi untuk mereset IP Address pada </a:t>
            </a:r>
            <a:r>
              <a:rPr i="1" lang="en-ID" sz="1800">
                <a:solidFill>
                  <a:srgbClr val="000000"/>
                </a:solidFill>
                <a:latin typeface="Courier"/>
                <a:ea typeface="Courier"/>
                <a:cs typeface="Courier"/>
                <a:sym typeface="Courier"/>
              </a:rPr>
              <a:t>workstation </a:t>
            </a:r>
            <a:r>
              <a:rPr lang="en-ID" sz="1800">
                <a:solidFill>
                  <a:srgbClr val="000000"/>
                </a:solidFill>
                <a:latin typeface="Courier"/>
                <a:ea typeface="Courier"/>
                <a:cs typeface="Courier"/>
                <a:sym typeface="Courier"/>
              </a:rPr>
              <a:t>peserta. Digunakan ketika peserta akan berpindah ke </a:t>
            </a:r>
            <a:r>
              <a:rPr i="1" lang="en-ID" sz="1800">
                <a:solidFill>
                  <a:srgbClr val="000000"/>
                </a:solidFill>
                <a:latin typeface="Courier"/>
                <a:ea typeface="Courier"/>
                <a:cs typeface="Courier"/>
                <a:sym typeface="Courier"/>
              </a:rPr>
              <a:t>workstation </a:t>
            </a:r>
            <a:r>
              <a:rPr lang="en-ID" sz="1800">
                <a:solidFill>
                  <a:srgbClr val="000000"/>
                </a:solidFill>
                <a:latin typeface="Courier"/>
                <a:ea typeface="Courier"/>
                <a:cs typeface="Courier"/>
                <a:sym typeface="Courier"/>
              </a:rPr>
              <a:t>lain. Menu </a:t>
            </a:r>
            <a:r>
              <a:rPr i="1" lang="en-ID" sz="1800">
                <a:solidFill>
                  <a:srgbClr val="000000"/>
                </a:solidFill>
                <a:latin typeface="Courier"/>
                <a:ea typeface="Courier"/>
                <a:cs typeface="Courier"/>
                <a:sym typeface="Courier"/>
              </a:rPr>
              <a:t>Unlock Device </a:t>
            </a:r>
            <a:r>
              <a:rPr lang="en-ID" sz="1800">
                <a:solidFill>
                  <a:srgbClr val="000000"/>
                </a:solidFill>
                <a:latin typeface="Courier"/>
                <a:ea typeface="Courier"/>
                <a:cs typeface="Courier"/>
                <a:sym typeface="Courier"/>
              </a:rPr>
              <a:t>sebaiknya digunakan ketika status peserta sudah tidak terkoneksi/</a:t>
            </a:r>
            <a:r>
              <a:rPr i="1" lang="en-ID" sz="1800">
                <a:solidFill>
                  <a:srgbClr val="000000"/>
                </a:solidFill>
                <a:latin typeface="Courier"/>
                <a:ea typeface="Courier"/>
                <a:cs typeface="Courier"/>
                <a:sym typeface="Courier"/>
              </a:rPr>
              <a:t>disconnected</a:t>
            </a:r>
            <a:r>
              <a:rPr lang="en-ID" sz="1800">
                <a:solidFill>
                  <a:srgbClr val="000000"/>
                </a:solidFill>
                <a:latin typeface="Courier"/>
                <a:ea typeface="Courier"/>
                <a:cs typeface="Courier"/>
                <a:sym typeface="Courier"/>
              </a:rPr>
              <a:t>.</a:t>
            </a:r>
            <a:endParaRPr sz="1800">
              <a:solidFill>
                <a:srgbClr val="000000"/>
              </a:solidFill>
              <a:latin typeface="Courier"/>
              <a:ea typeface="Courier"/>
              <a:cs typeface="Courier"/>
              <a:sym typeface="Courier"/>
            </a:endParaRPr>
          </a:p>
        </p:txBody>
      </p:sp>
      <p:pic>
        <p:nvPicPr>
          <p:cNvPr id="180" name="Google Shape;180;g331ec0329f1_0_197"/>
          <p:cNvPicPr preferRelativeResize="0"/>
          <p:nvPr/>
        </p:nvPicPr>
        <p:blipFill>
          <a:blip r:embed="rId3">
            <a:alphaModFix/>
          </a:blip>
          <a:stretch>
            <a:fillRect/>
          </a:stretch>
        </p:blipFill>
        <p:spPr>
          <a:xfrm>
            <a:off x="3911850" y="2385868"/>
            <a:ext cx="4368300" cy="19041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g331ec0329f1_0_207"/>
          <p:cNvSpPr txBox="1"/>
          <p:nvPr>
            <p:ph type="title"/>
          </p:nvPr>
        </p:nvSpPr>
        <p:spPr>
          <a:xfrm>
            <a:off x="7392800" y="243125"/>
            <a:ext cx="31983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Daftar Peserta</a:t>
            </a:r>
            <a:endParaRPr/>
          </a:p>
        </p:txBody>
      </p:sp>
      <p:sp>
        <p:nvSpPr>
          <p:cNvPr id="187" name="Google Shape;187;g331ec0329f1_0_207"/>
          <p:cNvSpPr/>
          <p:nvPr/>
        </p:nvSpPr>
        <p:spPr>
          <a:xfrm>
            <a:off x="468931" y="1185035"/>
            <a:ext cx="10986900" cy="646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D" sz="1800">
                <a:solidFill>
                  <a:srgbClr val="000000"/>
                </a:solidFill>
                <a:latin typeface="Courier"/>
                <a:ea typeface="Courier"/>
                <a:cs typeface="Courier"/>
                <a:sym typeface="Courier"/>
              </a:rPr>
              <a:t>Pilih </a:t>
            </a:r>
            <a:r>
              <a:rPr b="1" lang="en-ID" sz="1800">
                <a:solidFill>
                  <a:srgbClr val="000000"/>
                </a:solidFill>
                <a:latin typeface="Courier"/>
                <a:ea typeface="Courier"/>
                <a:cs typeface="Courier"/>
                <a:sym typeface="Courier"/>
              </a:rPr>
              <a:t>tombol Buka </a:t>
            </a:r>
            <a:r>
              <a:rPr lang="en-ID" sz="1800">
                <a:solidFill>
                  <a:srgbClr val="000000"/>
                </a:solidFill>
                <a:latin typeface="Courier"/>
                <a:ea typeface="Courier"/>
                <a:cs typeface="Courier"/>
                <a:sym typeface="Courier"/>
              </a:rPr>
              <a:t>untuk me-</a:t>
            </a:r>
            <a:r>
              <a:rPr i="1" lang="en-ID" sz="1800">
                <a:solidFill>
                  <a:srgbClr val="000000"/>
                </a:solidFill>
                <a:latin typeface="Courier"/>
                <a:ea typeface="Courier"/>
                <a:cs typeface="Courier"/>
                <a:sym typeface="Courier"/>
              </a:rPr>
              <a:t>reset</a:t>
            </a:r>
            <a:r>
              <a:rPr lang="en-ID" sz="1800">
                <a:solidFill>
                  <a:srgbClr val="000000"/>
                </a:solidFill>
                <a:latin typeface="Courier"/>
                <a:ea typeface="Courier"/>
                <a:cs typeface="Courier"/>
                <a:sym typeface="Courier"/>
              </a:rPr>
              <a:t> IP Address pada PC Ujian peserta. Pilih tombol Kembali untuk kembali ke menu Daftar Peserta.</a:t>
            </a:r>
            <a:endParaRPr sz="1800">
              <a:solidFill>
                <a:srgbClr val="000000"/>
              </a:solidFill>
              <a:latin typeface="Courier"/>
              <a:ea typeface="Courier"/>
              <a:cs typeface="Courier"/>
              <a:sym typeface="Courier"/>
            </a:endParaRPr>
          </a:p>
        </p:txBody>
      </p:sp>
      <p:pic>
        <p:nvPicPr>
          <p:cNvPr id="188" name="Google Shape;188;g331ec0329f1_0_207"/>
          <p:cNvPicPr preferRelativeResize="0"/>
          <p:nvPr/>
        </p:nvPicPr>
        <p:blipFill>
          <a:blip r:embed="rId3">
            <a:alphaModFix/>
          </a:blip>
          <a:stretch>
            <a:fillRect/>
          </a:stretch>
        </p:blipFill>
        <p:spPr>
          <a:xfrm>
            <a:off x="152400" y="1983635"/>
            <a:ext cx="11887202" cy="436091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331ec0329f1_0_217"/>
          <p:cNvSpPr txBox="1"/>
          <p:nvPr>
            <p:ph type="title"/>
          </p:nvPr>
        </p:nvSpPr>
        <p:spPr>
          <a:xfrm>
            <a:off x="7392800" y="243125"/>
            <a:ext cx="31983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Daftar Peserta</a:t>
            </a:r>
            <a:endParaRPr/>
          </a:p>
        </p:txBody>
      </p:sp>
      <p:sp>
        <p:nvSpPr>
          <p:cNvPr id="195" name="Google Shape;195;g331ec0329f1_0_217"/>
          <p:cNvSpPr/>
          <p:nvPr/>
        </p:nvSpPr>
        <p:spPr>
          <a:xfrm>
            <a:off x="602556" y="1337418"/>
            <a:ext cx="10986900" cy="646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D" sz="1800">
                <a:solidFill>
                  <a:srgbClr val="000000"/>
                </a:solidFill>
                <a:latin typeface="Calibri"/>
                <a:ea typeface="Calibri"/>
                <a:cs typeface="Calibri"/>
                <a:sym typeface="Calibri"/>
              </a:rPr>
              <a:t>Tombol </a:t>
            </a:r>
            <a:r>
              <a:rPr b="1" lang="en-ID" sz="1800">
                <a:latin typeface="Calibri"/>
                <a:ea typeface="Calibri"/>
                <a:cs typeface="Calibri"/>
                <a:sym typeface="Calibri"/>
              </a:rPr>
              <a:t>Memutuskan Koneksi Perangkat</a:t>
            </a:r>
            <a:r>
              <a:rPr b="1" i="1" lang="en-ID" sz="1800">
                <a:latin typeface="Calibri"/>
                <a:ea typeface="Calibri"/>
                <a:cs typeface="Calibri"/>
                <a:sym typeface="Calibri"/>
              </a:rPr>
              <a:t> </a:t>
            </a:r>
            <a:r>
              <a:rPr lang="en-ID" sz="1800">
                <a:solidFill>
                  <a:srgbClr val="000000"/>
                </a:solidFill>
                <a:latin typeface="Calibri"/>
                <a:ea typeface="Calibri"/>
                <a:cs typeface="Calibri"/>
                <a:sym typeface="Calibri"/>
              </a:rPr>
              <a:t>berfungsi untuk merubah status peserta menjadi </a:t>
            </a:r>
            <a:r>
              <a:rPr b="1" i="1" lang="en-ID" sz="1800">
                <a:solidFill>
                  <a:srgbClr val="000000"/>
                </a:solidFill>
                <a:latin typeface="Calibri"/>
                <a:ea typeface="Calibri"/>
                <a:cs typeface="Calibri"/>
                <a:sym typeface="Calibri"/>
              </a:rPr>
              <a:t>offline</a:t>
            </a:r>
            <a:r>
              <a:rPr b="1" lang="en-ID" sz="1800">
                <a:solidFill>
                  <a:srgbClr val="000000"/>
                </a:solidFill>
                <a:latin typeface="Calibri"/>
                <a:ea typeface="Calibri"/>
                <a:cs typeface="Calibri"/>
                <a:sym typeface="Calibri"/>
              </a:rPr>
              <a:t>/belum ujian</a:t>
            </a:r>
            <a:r>
              <a:rPr lang="en-ID" sz="1800">
                <a:solidFill>
                  <a:srgbClr val="000000"/>
                </a:solidFill>
                <a:latin typeface="Calibri"/>
                <a:ea typeface="Calibri"/>
                <a:cs typeface="Calibri"/>
                <a:sym typeface="Calibri"/>
              </a:rPr>
              <a:t> dengan cara memutuskan koneksi aplikasi peserta ke server.</a:t>
            </a:r>
            <a:endParaRPr sz="1800">
              <a:solidFill>
                <a:srgbClr val="000000"/>
              </a:solidFill>
              <a:latin typeface="Calibri"/>
              <a:ea typeface="Calibri"/>
              <a:cs typeface="Calibri"/>
              <a:sym typeface="Calibri"/>
            </a:endParaRPr>
          </a:p>
        </p:txBody>
      </p:sp>
      <p:pic>
        <p:nvPicPr>
          <p:cNvPr id="196" name="Google Shape;196;g331ec0329f1_0_217"/>
          <p:cNvPicPr preferRelativeResize="0"/>
          <p:nvPr/>
        </p:nvPicPr>
        <p:blipFill>
          <a:blip r:embed="rId3">
            <a:alphaModFix/>
          </a:blip>
          <a:stretch>
            <a:fillRect/>
          </a:stretch>
        </p:blipFill>
        <p:spPr>
          <a:xfrm>
            <a:off x="3089463" y="2405360"/>
            <a:ext cx="6013075" cy="24463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g331ec0329f1_0_227"/>
          <p:cNvSpPr txBox="1"/>
          <p:nvPr>
            <p:ph type="title"/>
          </p:nvPr>
        </p:nvSpPr>
        <p:spPr>
          <a:xfrm>
            <a:off x="7392800" y="243125"/>
            <a:ext cx="31983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Daftar Peserta</a:t>
            </a:r>
            <a:endParaRPr/>
          </a:p>
        </p:txBody>
      </p:sp>
      <p:sp>
        <p:nvSpPr>
          <p:cNvPr id="203" name="Google Shape;203;g331ec0329f1_0_227"/>
          <p:cNvSpPr/>
          <p:nvPr/>
        </p:nvSpPr>
        <p:spPr>
          <a:xfrm>
            <a:off x="602562" y="1209067"/>
            <a:ext cx="10986900" cy="646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D" sz="1800">
                <a:solidFill>
                  <a:srgbClr val="000000"/>
                </a:solidFill>
                <a:latin typeface="Courier"/>
                <a:ea typeface="Courier"/>
                <a:cs typeface="Courier"/>
                <a:sym typeface="Courier"/>
              </a:rPr>
              <a:t>Klik tombol </a:t>
            </a:r>
            <a:r>
              <a:rPr b="1" lang="en-ID" sz="1800">
                <a:solidFill>
                  <a:srgbClr val="000000"/>
                </a:solidFill>
                <a:latin typeface="Courier"/>
                <a:ea typeface="Courier"/>
                <a:cs typeface="Courier"/>
                <a:sym typeface="Courier"/>
              </a:rPr>
              <a:t>Putuskan</a:t>
            </a:r>
            <a:r>
              <a:rPr lang="en-ID" sz="1800">
                <a:solidFill>
                  <a:srgbClr val="000000"/>
                </a:solidFill>
                <a:latin typeface="Courier"/>
                <a:ea typeface="Courier"/>
                <a:cs typeface="Courier"/>
                <a:sym typeface="Courier"/>
              </a:rPr>
              <a:t> untuk memutuskan koneksi aplikasi peserta ke server dan merubah Status menjadi </a:t>
            </a:r>
            <a:r>
              <a:rPr b="1" lang="en-ID" sz="1800">
                <a:solidFill>
                  <a:srgbClr val="000000"/>
                </a:solidFill>
                <a:latin typeface="Courier"/>
                <a:ea typeface="Courier"/>
                <a:cs typeface="Courier"/>
                <a:sym typeface="Courier"/>
              </a:rPr>
              <a:t>Offline</a:t>
            </a:r>
            <a:r>
              <a:rPr lang="en-ID" sz="1800">
                <a:solidFill>
                  <a:srgbClr val="000000"/>
                </a:solidFill>
                <a:latin typeface="Courier"/>
                <a:ea typeface="Courier"/>
                <a:cs typeface="Courier"/>
                <a:sym typeface="Courier"/>
              </a:rPr>
              <a:t>. Pilih tombol </a:t>
            </a:r>
            <a:r>
              <a:rPr b="1" lang="en-ID" sz="1800">
                <a:solidFill>
                  <a:srgbClr val="000000"/>
                </a:solidFill>
                <a:latin typeface="Courier"/>
                <a:ea typeface="Courier"/>
                <a:cs typeface="Courier"/>
                <a:sym typeface="Courier"/>
              </a:rPr>
              <a:t>Kembali</a:t>
            </a:r>
            <a:r>
              <a:rPr lang="en-ID" sz="1800">
                <a:solidFill>
                  <a:srgbClr val="000000"/>
                </a:solidFill>
                <a:latin typeface="Courier"/>
                <a:ea typeface="Courier"/>
                <a:cs typeface="Courier"/>
                <a:sym typeface="Courier"/>
              </a:rPr>
              <a:t> untuk kembali ke menu </a:t>
            </a:r>
            <a:r>
              <a:rPr b="1" lang="en-ID" sz="1800">
                <a:solidFill>
                  <a:srgbClr val="000000"/>
                </a:solidFill>
                <a:latin typeface="Courier"/>
                <a:ea typeface="Courier"/>
                <a:cs typeface="Courier"/>
                <a:sym typeface="Courier"/>
              </a:rPr>
              <a:t>Daftar Peserta</a:t>
            </a:r>
            <a:r>
              <a:rPr lang="en-ID" sz="1800">
                <a:solidFill>
                  <a:srgbClr val="000000"/>
                </a:solidFill>
                <a:latin typeface="Courier"/>
                <a:ea typeface="Courier"/>
                <a:cs typeface="Courier"/>
                <a:sym typeface="Courier"/>
              </a:rPr>
              <a:t>.</a:t>
            </a:r>
            <a:endParaRPr sz="1800">
              <a:solidFill>
                <a:srgbClr val="000000"/>
              </a:solidFill>
              <a:latin typeface="Courier"/>
              <a:ea typeface="Courier"/>
              <a:cs typeface="Courier"/>
              <a:sym typeface="Courier"/>
            </a:endParaRPr>
          </a:p>
        </p:txBody>
      </p:sp>
      <p:pic>
        <p:nvPicPr>
          <p:cNvPr id="204" name="Google Shape;204;g331ec0329f1_0_227"/>
          <p:cNvPicPr preferRelativeResize="0"/>
          <p:nvPr/>
        </p:nvPicPr>
        <p:blipFill>
          <a:blip r:embed="rId3">
            <a:alphaModFix/>
          </a:blip>
          <a:stretch>
            <a:fillRect/>
          </a:stretch>
        </p:blipFill>
        <p:spPr>
          <a:xfrm>
            <a:off x="602550" y="2259053"/>
            <a:ext cx="10986899" cy="341979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g331ec0329f1_0_53"/>
          <p:cNvSpPr txBox="1"/>
          <p:nvPr>
            <p:ph type="title"/>
          </p:nvPr>
        </p:nvSpPr>
        <p:spPr>
          <a:xfrm>
            <a:off x="5616825" y="320725"/>
            <a:ext cx="54042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Spesifikasi PC Pengawas</a:t>
            </a:r>
            <a:endParaRPr/>
          </a:p>
        </p:txBody>
      </p:sp>
      <p:pic>
        <p:nvPicPr>
          <p:cNvPr id="67" name="Google Shape;67;g331ec0329f1_0_53"/>
          <p:cNvPicPr preferRelativeResize="0"/>
          <p:nvPr/>
        </p:nvPicPr>
        <p:blipFill>
          <a:blip r:embed="rId3">
            <a:alphaModFix/>
          </a:blip>
          <a:stretch>
            <a:fillRect/>
          </a:stretch>
        </p:blipFill>
        <p:spPr>
          <a:xfrm>
            <a:off x="3821188" y="1084225"/>
            <a:ext cx="4549625" cy="47690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g331ec0329f1_0_239"/>
          <p:cNvSpPr txBox="1"/>
          <p:nvPr>
            <p:ph type="title"/>
          </p:nvPr>
        </p:nvSpPr>
        <p:spPr>
          <a:xfrm>
            <a:off x="7392800" y="243125"/>
            <a:ext cx="31983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Kirim BAPU</a:t>
            </a:r>
            <a:endParaRPr/>
          </a:p>
        </p:txBody>
      </p:sp>
      <p:sp>
        <p:nvSpPr>
          <p:cNvPr id="211" name="Google Shape;211;g331ec0329f1_0_239"/>
          <p:cNvSpPr/>
          <p:nvPr/>
        </p:nvSpPr>
        <p:spPr>
          <a:xfrm>
            <a:off x="794715" y="1212736"/>
            <a:ext cx="10986900" cy="3693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D" sz="1800">
                <a:solidFill>
                  <a:srgbClr val="000000"/>
                </a:solidFill>
                <a:latin typeface="Courier"/>
                <a:ea typeface="Courier"/>
                <a:cs typeface="Courier"/>
                <a:sym typeface="Courier"/>
              </a:rPr>
              <a:t>Menu </a:t>
            </a:r>
            <a:r>
              <a:rPr b="1" lang="en-ID" sz="1800">
                <a:solidFill>
                  <a:srgbClr val="000000"/>
                </a:solidFill>
                <a:latin typeface="Courier"/>
                <a:ea typeface="Courier"/>
                <a:cs typeface="Courier"/>
                <a:sym typeface="Courier"/>
              </a:rPr>
              <a:t>Kirim BAPU </a:t>
            </a:r>
            <a:r>
              <a:rPr lang="en-ID" sz="1800">
                <a:solidFill>
                  <a:srgbClr val="000000"/>
                </a:solidFill>
                <a:latin typeface="Courier"/>
                <a:ea typeface="Courier"/>
                <a:cs typeface="Courier"/>
                <a:sym typeface="Courier"/>
              </a:rPr>
              <a:t>berfungsi untuk mengirimkan BAPU Digital dari Aplikasi Pengawas ke Dashboard.</a:t>
            </a:r>
            <a:br>
              <a:rPr lang="en-ID" sz="1800">
                <a:solidFill>
                  <a:srgbClr val="000000"/>
                </a:solidFill>
                <a:latin typeface="Courier"/>
                <a:ea typeface="Courier"/>
                <a:cs typeface="Courier"/>
                <a:sym typeface="Courier"/>
              </a:rPr>
            </a:br>
            <a:r>
              <a:rPr lang="en-ID" sz="1800">
                <a:solidFill>
                  <a:srgbClr val="000000"/>
                </a:solidFill>
                <a:latin typeface="Courier"/>
                <a:ea typeface="Courier"/>
                <a:cs typeface="Courier"/>
                <a:sym typeface="Courier"/>
              </a:rPr>
              <a:t>Pastikan status ujian sudah ditutup dan semua peserta ujian sudah selesai.</a:t>
            </a:r>
            <a:endParaRPr sz="1800">
              <a:solidFill>
                <a:srgbClr val="000000"/>
              </a:solidFill>
              <a:latin typeface="Courier"/>
              <a:ea typeface="Courier"/>
              <a:cs typeface="Courier"/>
              <a:sym typeface="Courier"/>
            </a:endParaRPr>
          </a:p>
        </p:txBody>
      </p:sp>
      <p:pic>
        <p:nvPicPr>
          <p:cNvPr id="212" name="Google Shape;212;g331ec0329f1_0_239"/>
          <p:cNvPicPr preferRelativeResize="0"/>
          <p:nvPr/>
        </p:nvPicPr>
        <p:blipFill>
          <a:blip r:embed="rId3">
            <a:alphaModFix/>
          </a:blip>
          <a:stretch>
            <a:fillRect/>
          </a:stretch>
        </p:blipFill>
        <p:spPr>
          <a:xfrm>
            <a:off x="679275" y="2340376"/>
            <a:ext cx="10833451" cy="29243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g331ec0329f1_0_250"/>
          <p:cNvSpPr txBox="1"/>
          <p:nvPr>
            <p:ph type="title"/>
          </p:nvPr>
        </p:nvSpPr>
        <p:spPr>
          <a:xfrm>
            <a:off x="7392800" y="243125"/>
            <a:ext cx="31983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Kirim BAPU</a:t>
            </a:r>
            <a:endParaRPr/>
          </a:p>
        </p:txBody>
      </p:sp>
      <p:sp>
        <p:nvSpPr>
          <p:cNvPr id="219" name="Google Shape;219;g331ec0329f1_0_250"/>
          <p:cNvSpPr/>
          <p:nvPr/>
        </p:nvSpPr>
        <p:spPr>
          <a:xfrm>
            <a:off x="602556" y="1146610"/>
            <a:ext cx="10986900" cy="9234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D" sz="1800">
                <a:solidFill>
                  <a:srgbClr val="000000"/>
                </a:solidFill>
                <a:latin typeface="Courier"/>
                <a:ea typeface="Courier"/>
                <a:cs typeface="Courier"/>
                <a:sym typeface="Courier"/>
              </a:rPr>
              <a:t>Jika masih ada peserta yang masih mengerjakan ujian, kirim BAPU tidak akan terkirim. Pastikan peserta sudah menyelesaikan ujian, jika peserta sudah menyelesaikan tapi status ujian masih “</a:t>
            </a:r>
            <a:r>
              <a:rPr b="1" lang="en-ID" sz="1800">
                <a:solidFill>
                  <a:srgbClr val="000000"/>
                </a:solidFill>
                <a:latin typeface="Courier"/>
                <a:ea typeface="Courier"/>
                <a:cs typeface="Courier"/>
                <a:sym typeface="Courier"/>
              </a:rPr>
              <a:t>Sedang Ujian</a:t>
            </a:r>
            <a:r>
              <a:rPr lang="en-ID" sz="1800">
                <a:solidFill>
                  <a:srgbClr val="000000"/>
                </a:solidFill>
                <a:latin typeface="Courier"/>
                <a:ea typeface="Courier"/>
                <a:cs typeface="Courier"/>
                <a:sym typeface="Courier"/>
              </a:rPr>
              <a:t>” maka pengawas bisa melakukan </a:t>
            </a:r>
            <a:r>
              <a:rPr b="1" lang="en-ID" sz="1800">
                <a:solidFill>
                  <a:srgbClr val="000000"/>
                </a:solidFill>
                <a:latin typeface="Courier"/>
                <a:ea typeface="Courier"/>
                <a:cs typeface="Courier"/>
                <a:sym typeface="Courier"/>
              </a:rPr>
              <a:t>Disconnect</a:t>
            </a:r>
            <a:r>
              <a:rPr lang="en-ID" sz="1800">
                <a:solidFill>
                  <a:srgbClr val="000000"/>
                </a:solidFill>
                <a:latin typeface="Courier"/>
                <a:ea typeface="Courier"/>
                <a:cs typeface="Courier"/>
                <a:sym typeface="Courier"/>
              </a:rPr>
              <a:t> pada menu </a:t>
            </a:r>
            <a:r>
              <a:rPr b="1" lang="en-ID" sz="1800">
                <a:solidFill>
                  <a:srgbClr val="000000"/>
                </a:solidFill>
                <a:latin typeface="Courier"/>
                <a:ea typeface="Courier"/>
                <a:cs typeface="Courier"/>
                <a:sym typeface="Courier"/>
              </a:rPr>
              <a:t>Daftar Peserta.</a:t>
            </a:r>
            <a:endParaRPr b="1" sz="1800">
              <a:solidFill>
                <a:srgbClr val="000000"/>
              </a:solidFill>
              <a:latin typeface="Courier"/>
              <a:ea typeface="Courier"/>
              <a:cs typeface="Courier"/>
              <a:sym typeface="Courier"/>
            </a:endParaRPr>
          </a:p>
        </p:txBody>
      </p:sp>
      <p:pic>
        <p:nvPicPr>
          <p:cNvPr id="220" name="Google Shape;220;g331ec0329f1_0_250"/>
          <p:cNvPicPr preferRelativeResize="0"/>
          <p:nvPr/>
        </p:nvPicPr>
        <p:blipFill>
          <a:blip r:embed="rId3">
            <a:alphaModFix/>
          </a:blip>
          <a:stretch>
            <a:fillRect/>
          </a:stretch>
        </p:blipFill>
        <p:spPr>
          <a:xfrm>
            <a:off x="763925" y="2491701"/>
            <a:ext cx="10664152" cy="276744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g331ec0329f1_0_260"/>
          <p:cNvSpPr txBox="1"/>
          <p:nvPr>
            <p:ph type="title"/>
          </p:nvPr>
        </p:nvSpPr>
        <p:spPr>
          <a:xfrm>
            <a:off x="7392800" y="243125"/>
            <a:ext cx="31983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Kirim BAPU</a:t>
            </a:r>
            <a:endParaRPr/>
          </a:p>
        </p:txBody>
      </p:sp>
      <p:sp>
        <p:nvSpPr>
          <p:cNvPr id="227" name="Google Shape;227;g331ec0329f1_0_260"/>
          <p:cNvSpPr/>
          <p:nvPr/>
        </p:nvSpPr>
        <p:spPr>
          <a:xfrm>
            <a:off x="3660599" y="5591375"/>
            <a:ext cx="4870800" cy="3693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ID" sz="1800">
                <a:solidFill>
                  <a:srgbClr val="000000"/>
                </a:solidFill>
                <a:latin typeface="Courier"/>
                <a:ea typeface="Courier"/>
                <a:cs typeface="Courier"/>
                <a:sym typeface="Courier"/>
              </a:rPr>
              <a:t>Berikut tampilan BAPU terkirim</a:t>
            </a:r>
            <a:endParaRPr b="1" sz="1800">
              <a:solidFill>
                <a:srgbClr val="000000"/>
              </a:solidFill>
              <a:latin typeface="Courier"/>
              <a:ea typeface="Courier"/>
              <a:cs typeface="Courier"/>
              <a:sym typeface="Courier"/>
            </a:endParaRPr>
          </a:p>
        </p:txBody>
      </p:sp>
      <p:pic>
        <p:nvPicPr>
          <p:cNvPr id="228" name="Google Shape;228;g331ec0329f1_0_260"/>
          <p:cNvPicPr preferRelativeResize="0"/>
          <p:nvPr/>
        </p:nvPicPr>
        <p:blipFill>
          <a:blip r:embed="rId3">
            <a:alphaModFix/>
          </a:blip>
          <a:stretch>
            <a:fillRect/>
          </a:stretch>
        </p:blipFill>
        <p:spPr>
          <a:xfrm>
            <a:off x="2809875" y="1543050"/>
            <a:ext cx="6572250" cy="37719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g331ec0329f1_0_270"/>
          <p:cNvSpPr txBox="1"/>
          <p:nvPr>
            <p:ph type="title"/>
          </p:nvPr>
        </p:nvSpPr>
        <p:spPr>
          <a:xfrm>
            <a:off x="7392800" y="243125"/>
            <a:ext cx="31983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Keluar</a:t>
            </a:r>
            <a:endParaRPr/>
          </a:p>
        </p:txBody>
      </p:sp>
      <p:sp>
        <p:nvSpPr>
          <p:cNvPr id="235" name="Google Shape;235;g331ec0329f1_0_270"/>
          <p:cNvSpPr/>
          <p:nvPr/>
        </p:nvSpPr>
        <p:spPr>
          <a:xfrm>
            <a:off x="377006" y="1106660"/>
            <a:ext cx="6544200" cy="923400"/>
          </a:xfrm>
          <a:prstGeom prst="rect">
            <a:avLst/>
          </a:prstGeom>
          <a:noFill/>
          <a:ln>
            <a:noFill/>
          </a:ln>
        </p:spPr>
        <p:txBody>
          <a:bodyPr anchorCtr="0" anchor="t" bIns="45700" lIns="91425" spcFirstLastPara="1" rIns="91425" wrap="square" tIns="45700">
            <a:noAutofit/>
          </a:bodyPr>
          <a:lstStyle/>
          <a:p>
            <a:pPr indent="0" lvl="0" marL="0" marR="0" rtl="0" algn="just">
              <a:spcBef>
                <a:spcPts val="0"/>
              </a:spcBef>
              <a:spcAft>
                <a:spcPts val="0"/>
              </a:spcAft>
              <a:buNone/>
            </a:pPr>
            <a:r>
              <a:rPr lang="en-ID" sz="1800">
                <a:solidFill>
                  <a:srgbClr val="000000"/>
                </a:solidFill>
                <a:latin typeface="Courier"/>
                <a:ea typeface="Courier"/>
                <a:cs typeface="Courier"/>
                <a:sym typeface="Courier"/>
              </a:rPr>
              <a:t>Menu </a:t>
            </a:r>
            <a:r>
              <a:rPr b="1" lang="en-ID" sz="1800">
                <a:solidFill>
                  <a:srgbClr val="000000"/>
                </a:solidFill>
                <a:latin typeface="Courier"/>
                <a:ea typeface="Courier"/>
                <a:cs typeface="Courier"/>
                <a:sym typeface="Courier"/>
              </a:rPr>
              <a:t>Keluar</a:t>
            </a:r>
            <a:r>
              <a:rPr lang="en-ID" sz="1800">
                <a:solidFill>
                  <a:srgbClr val="000000"/>
                </a:solidFill>
                <a:latin typeface="Courier"/>
                <a:ea typeface="Courier"/>
                <a:cs typeface="Courier"/>
                <a:sym typeface="Courier"/>
              </a:rPr>
              <a:t> berfungsi untuk menutup Aplikasi Pengawas</a:t>
            </a:r>
            <a:r>
              <a:rPr b="1" lang="en-ID" sz="1800">
                <a:solidFill>
                  <a:srgbClr val="000000"/>
                </a:solidFill>
                <a:latin typeface="Courier"/>
                <a:ea typeface="Courier"/>
                <a:cs typeface="Courier"/>
                <a:sym typeface="Courier"/>
              </a:rPr>
              <a:t>.</a:t>
            </a:r>
            <a:endParaRPr sz="1800">
              <a:latin typeface="Courier"/>
              <a:ea typeface="Courier"/>
              <a:cs typeface="Courier"/>
              <a:sym typeface="Courier"/>
            </a:endParaRPr>
          </a:p>
          <a:p>
            <a:pPr indent="0" lvl="0" marL="0" marR="0" rtl="0" algn="just">
              <a:spcBef>
                <a:spcPts val="0"/>
              </a:spcBef>
              <a:spcAft>
                <a:spcPts val="0"/>
              </a:spcAft>
              <a:buNone/>
            </a:pPr>
            <a:r>
              <a:rPr lang="en-ID" sz="1800">
                <a:solidFill>
                  <a:srgbClr val="000000"/>
                </a:solidFill>
                <a:latin typeface="Courier"/>
                <a:ea typeface="Courier"/>
                <a:cs typeface="Courier"/>
                <a:sym typeface="Courier"/>
              </a:rPr>
              <a:t>Pastikan saat sesi ujian berakhir, klik menu Keluar untuk menutup Aplikasi Pengawas.</a:t>
            </a:r>
            <a:endParaRPr sz="1800">
              <a:solidFill>
                <a:srgbClr val="000000"/>
              </a:solidFill>
              <a:latin typeface="Courier"/>
              <a:ea typeface="Courier"/>
              <a:cs typeface="Courier"/>
              <a:sym typeface="Courier"/>
            </a:endParaRPr>
          </a:p>
        </p:txBody>
      </p:sp>
      <p:pic>
        <p:nvPicPr>
          <p:cNvPr id="236" name="Google Shape;236;g331ec0329f1_0_270"/>
          <p:cNvPicPr preferRelativeResize="0"/>
          <p:nvPr/>
        </p:nvPicPr>
        <p:blipFill>
          <a:blip r:embed="rId3">
            <a:alphaModFix/>
          </a:blip>
          <a:stretch>
            <a:fillRect/>
          </a:stretch>
        </p:blipFill>
        <p:spPr>
          <a:xfrm>
            <a:off x="7145075" y="1268726"/>
            <a:ext cx="4226925" cy="40310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g331ec0329f1_0_61"/>
          <p:cNvSpPr txBox="1"/>
          <p:nvPr>
            <p:ph type="title"/>
          </p:nvPr>
        </p:nvSpPr>
        <p:spPr>
          <a:xfrm>
            <a:off x="436575" y="1002325"/>
            <a:ext cx="68199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Tampilan Awal Aplikasi Pengawas</a:t>
            </a:r>
            <a:endParaRPr/>
          </a:p>
        </p:txBody>
      </p:sp>
      <p:sp>
        <p:nvSpPr>
          <p:cNvPr id="74" name="Google Shape;74;g331ec0329f1_0_61"/>
          <p:cNvSpPr txBox="1"/>
          <p:nvPr/>
        </p:nvSpPr>
        <p:spPr>
          <a:xfrm>
            <a:off x="436575" y="2073825"/>
            <a:ext cx="4875900" cy="2586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ID" sz="1800" u="none" cap="none" strike="noStrike">
                <a:solidFill>
                  <a:srgbClr val="000000"/>
                </a:solidFill>
                <a:latin typeface="Courier"/>
                <a:ea typeface="Courier"/>
                <a:cs typeface="Courier"/>
                <a:sym typeface="Courier"/>
              </a:rPr>
              <a:t>Pada tampilan Login terdapat Kode Ruang dan PIN Ruang.</a:t>
            </a:r>
            <a:endParaRPr i="0" sz="1800" u="none" cap="none" strike="noStrike">
              <a:solidFill>
                <a:srgbClr val="000000"/>
              </a:solidFill>
              <a:latin typeface="Courier"/>
              <a:ea typeface="Courier"/>
              <a:cs typeface="Courier"/>
              <a:sym typeface="Courier"/>
            </a:endParaRPr>
          </a:p>
          <a:p>
            <a:pPr indent="0" lvl="0" marL="0" marR="0" rtl="0" algn="l">
              <a:spcBef>
                <a:spcPts val="0"/>
              </a:spcBef>
              <a:spcAft>
                <a:spcPts val="0"/>
              </a:spcAft>
              <a:buNone/>
            </a:pPr>
            <a:r>
              <a:rPr i="0" lang="en-ID" sz="1800" u="none" cap="none" strike="noStrike">
                <a:solidFill>
                  <a:srgbClr val="000000"/>
                </a:solidFill>
                <a:latin typeface="Courier"/>
                <a:ea typeface="Courier"/>
                <a:cs typeface="Courier"/>
                <a:sym typeface="Courier"/>
              </a:rPr>
              <a:t> </a:t>
            </a:r>
            <a:br>
              <a:rPr i="0" lang="en-ID" sz="1800" u="none" cap="none" strike="noStrike">
                <a:solidFill>
                  <a:srgbClr val="000000"/>
                </a:solidFill>
                <a:latin typeface="Courier"/>
                <a:ea typeface="Courier"/>
                <a:cs typeface="Courier"/>
                <a:sym typeface="Courier"/>
              </a:rPr>
            </a:br>
            <a:r>
              <a:rPr i="0" lang="en-ID" sz="1800" u="none" cap="none" strike="noStrike">
                <a:solidFill>
                  <a:srgbClr val="000000"/>
                </a:solidFill>
                <a:latin typeface="Courier"/>
                <a:ea typeface="Courier"/>
                <a:cs typeface="Courier"/>
                <a:sym typeface="Courier"/>
              </a:rPr>
              <a:t>Masukkan Kode Ruang dan PIN Ruang sesuai dengan data </a:t>
            </a:r>
            <a:br>
              <a:rPr i="0" lang="en-ID" sz="1800" u="none" cap="none" strike="noStrike">
                <a:solidFill>
                  <a:srgbClr val="000000"/>
                </a:solidFill>
                <a:latin typeface="Courier"/>
                <a:ea typeface="Courier"/>
                <a:cs typeface="Courier"/>
                <a:sym typeface="Courier"/>
              </a:rPr>
            </a:br>
            <a:r>
              <a:rPr i="0" lang="en-ID" sz="1800" u="none" cap="none" strike="noStrike">
                <a:solidFill>
                  <a:srgbClr val="000000"/>
                </a:solidFill>
                <a:latin typeface="Courier"/>
                <a:ea typeface="Courier"/>
                <a:cs typeface="Courier"/>
                <a:sym typeface="Courier"/>
              </a:rPr>
              <a:t>yang telah diberikan kepada masing-masing pengawas oleh </a:t>
            </a:r>
            <a:br>
              <a:rPr i="0" lang="en-ID" sz="1800" u="none" cap="none" strike="noStrike">
                <a:solidFill>
                  <a:srgbClr val="000000"/>
                </a:solidFill>
                <a:latin typeface="Courier"/>
                <a:ea typeface="Courier"/>
                <a:cs typeface="Courier"/>
                <a:sym typeface="Courier"/>
              </a:rPr>
            </a:br>
            <a:r>
              <a:rPr i="0" lang="en-ID" sz="1800" u="none" cap="none" strike="noStrike">
                <a:solidFill>
                  <a:srgbClr val="000000"/>
                </a:solidFill>
                <a:latin typeface="Courier"/>
                <a:ea typeface="Courier"/>
                <a:cs typeface="Courier"/>
                <a:sym typeface="Courier"/>
              </a:rPr>
              <a:t>Kortik, kemudian pilih tombol </a:t>
            </a:r>
            <a:r>
              <a:rPr b="1" i="0" lang="en-ID" sz="1800" u="none" cap="none" strike="noStrike">
                <a:solidFill>
                  <a:srgbClr val="000000"/>
                </a:solidFill>
                <a:latin typeface="Courier"/>
                <a:ea typeface="Courier"/>
                <a:cs typeface="Courier"/>
                <a:sym typeface="Courier"/>
              </a:rPr>
              <a:t>Masuk</a:t>
            </a:r>
            <a:r>
              <a:rPr i="0" lang="en-ID" sz="1800" u="none" cap="none" strike="noStrike">
                <a:solidFill>
                  <a:srgbClr val="000000"/>
                </a:solidFill>
                <a:latin typeface="Courier"/>
                <a:ea typeface="Courier"/>
                <a:cs typeface="Courier"/>
                <a:sym typeface="Courier"/>
              </a:rPr>
              <a:t>.</a:t>
            </a:r>
            <a:endParaRPr i="0" sz="1800" u="none" cap="none" strike="noStrike">
              <a:solidFill>
                <a:srgbClr val="000000"/>
              </a:solidFill>
              <a:latin typeface="Courier"/>
              <a:ea typeface="Courier"/>
              <a:cs typeface="Courier"/>
              <a:sym typeface="Courier"/>
            </a:endParaRPr>
          </a:p>
        </p:txBody>
      </p:sp>
      <p:pic>
        <p:nvPicPr>
          <p:cNvPr id="75" name="Google Shape;75;g331ec0329f1_0_61"/>
          <p:cNvPicPr preferRelativeResize="0"/>
          <p:nvPr/>
        </p:nvPicPr>
        <p:blipFill>
          <a:blip r:embed="rId3">
            <a:alphaModFix/>
          </a:blip>
          <a:stretch>
            <a:fillRect/>
          </a:stretch>
        </p:blipFill>
        <p:spPr>
          <a:xfrm>
            <a:off x="5506800" y="1855300"/>
            <a:ext cx="5591175" cy="40957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g331ec0329f1_0_71"/>
          <p:cNvSpPr txBox="1"/>
          <p:nvPr>
            <p:ph type="title"/>
          </p:nvPr>
        </p:nvSpPr>
        <p:spPr>
          <a:xfrm>
            <a:off x="436575" y="1002325"/>
            <a:ext cx="68199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Tampilan Awal Aplikasi Pengawas</a:t>
            </a:r>
            <a:endParaRPr/>
          </a:p>
        </p:txBody>
      </p:sp>
      <p:sp>
        <p:nvSpPr>
          <p:cNvPr id="82" name="Google Shape;82;g331ec0329f1_0_71"/>
          <p:cNvSpPr txBox="1"/>
          <p:nvPr/>
        </p:nvSpPr>
        <p:spPr>
          <a:xfrm>
            <a:off x="436574" y="1897622"/>
            <a:ext cx="3662100" cy="3417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ID" sz="1800" u="none" cap="none" strike="noStrike">
                <a:solidFill>
                  <a:srgbClr val="000000"/>
                </a:solidFill>
                <a:latin typeface="Courier"/>
                <a:ea typeface="Courier"/>
                <a:cs typeface="Courier"/>
                <a:sym typeface="Courier"/>
              </a:rPr>
              <a:t>Setelah berhasil login, akan masuk </a:t>
            </a:r>
            <a:br>
              <a:rPr i="0" lang="en-ID" sz="1800" u="none" cap="none" strike="noStrike">
                <a:solidFill>
                  <a:srgbClr val="000000"/>
                </a:solidFill>
                <a:latin typeface="Courier"/>
                <a:ea typeface="Courier"/>
                <a:cs typeface="Courier"/>
                <a:sym typeface="Courier"/>
              </a:rPr>
            </a:br>
            <a:r>
              <a:rPr i="0" lang="en-ID" sz="1800" u="none" cap="none" strike="noStrike">
                <a:solidFill>
                  <a:srgbClr val="000000"/>
                </a:solidFill>
                <a:latin typeface="Courier"/>
                <a:ea typeface="Courier"/>
                <a:cs typeface="Courier"/>
                <a:sym typeface="Courier"/>
              </a:rPr>
              <a:t>ke tampilan Beranda yang berisi </a:t>
            </a:r>
            <a:br>
              <a:rPr i="0" lang="en-ID" sz="1800" u="none" cap="none" strike="noStrike">
                <a:solidFill>
                  <a:srgbClr val="000000"/>
                </a:solidFill>
                <a:latin typeface="Courier"/>
                <a:ea typeface="Courier"/>
                <a:cs typeface="Courier"/>
                <a:sym typeface="Courier"/>
              </a:rPr>
            </a:br>
            <a:r>
              <a:rPr i="0" lang="en-ID" sz="1800" u="none" cap="none" strike="noStrike">
                <a:solidFill>
                  <a:srgbClr val="000000"/>
                </a:solidFill>
                <a:latin typeface="Courier"/>
                <a:ea typeface="Courier"/>
                <a:cs typeface="Courier"/>
                <a:sym typeface="Courier"/>
              </a:rPr>
              <a:t>informasi </a:t>
            </a:r>
            <a:r>
              <a:rPr lang="en-ID" sz="1800">
                <a:solidFill>
                  <a:srgbClr val="000000"/>
                </a:solidFill>
                <a:latin typeface="Courier"/>
                <a:ea typeface="Courier"/>
                <a:cs typeface="Courier"/>
                <a:sym typeface="Courier"/>
              </a:rPr>
              <a:t>:</a:t>
            </a:r>
            <a:endParaRPr sz="1800">
              <a:solidFill>
                <a:srgbClr val="000000"/>
              </a:solidFill>
              <a:latin typeface="Courier"/>
              <a:ea typeface="Courier"/>
              <a:cs typeface="Courier"/>
              <a:sym typeface="Courier"/>
            </a:endParaRPr>
          </a:p>
          <a:p>
            <a:pPr indent="-342900" lvl="0" marL="457200" marR="0" rtl="0" algn="l">
              <a:spcBef>
                <a:spcPts val="0"/>
              </a:spcBef>
              <a:spcAft>
                <a:spcPts val="0"/>
              </a:spcAft>
              <a:buClr>
                <a:srgbClr val="000000"/>
              </a:buClr>
              <a:buSzPts val="1800"/>
              <a:buFont typeface="Courier"/>
              <a:buChar char="●"/>
            </a:pPr>
            <a:r>
              <a:rPr lang="en-ID" sz="1800">
                <a:solidFill>
                  <a:srgbClr val="000000"/>
                </a:solidFill>
                <a:latin typeface="Courier"/>
                <a:ea typeface="Courier"/>
                <a:cs typeface="Courier"/>
                <a:sym typeface="Courier"/>
              </a:rPr>
              <a:t>T</a:t>
            </a:r>
            <a:r>
              <a:rPr i="0" lang="en-ID" sz="1800" u="none" cap="none" strike="noStrike">
                <a:solidFill>
                  <a:srgbClr val="000000"/>
                </a:solidFill>
                <a:latin typeface="Courier"/>
                <a:ea typeface="Courier"/>
                <a:cs typeface="Courier"/>
                <a:sym typeface="Courier"/>
              </a:rPr>
              <a:t>anggal sesi ujian</a:t>
            </a:r>
            <a:endParaRPr sz="1800">
              <a:solidFill>
                <a:srgbClr val="000000"/>
              </a:solidFill>
              <a:latin typeface="Courier"/>
              <a:ea typeface="Courier"/>
              <a:cs typeface="Courier"/>
              <a:sym typeface="Courier"/>
            </a:endParaRPr>
          </a:p>
          <a:p>
            <a:pPr indent="-342900" lvl="0" marL="457200" marR="0" rtl="0" algn="l">
              <a:spcBef>
                <a:spcPts val="0"/>
              </a:spcBef>
              <a:spcAft>
                <a:spcPts val="0"/>
              </a:spcAft>
              <a:buClr>
                <a:srgbClr val="000000"/>
              </a:buClr>
              <a:buSzPts val="1800"/>
              <a:buFont typeface="Courier"/>
              <a:buChar char="●"/>
            </a:pPr>
            <a:r>
              <a:rPr lang="en-ID" sz="1800">
                <a:solidFill>
                  <a:srgbClr val="000000"/>
                </a:solidFill>
                <a:latin typeface="Courier"/>
                <a:ea typeface="Courier"/>
                <a:cs typeface="Courier"/>
                <a:sym typeface="Courier"/>
              </a:rPr>
              <a:t>N</a:t>
            </a:r>
            <a:r>
              <a:rPr i="0" lang="en-ID" sz="1800" u="none" cap="none" strike="noStrike">
                <a:solidFill>
                  <a:srgbClr val="000000"/>
                </a:solidFill>
                <a:latin typeface="Courier"/>
                <a:ea typeface="Courier"/>
                <a:cs typeface="Courier"/>
                <a:sym typeface="Courier"/>
              </a:rPr>
              <a:t>ama sesi ujian</a:t>
            </a:r>
            <a:endParaRPr sz="1800">
              <a:solidFill>
                <a:srgbClr val="000000"/>
              </a:solidFill>
              <a:latin typeface="Courier"/>
              <a:ea typeface="Courier"/>
              <a:cs typeface="Courier"/>
              <a:sym typeface="Courier"/>
            </a:endParaRPr>
          </a:p>
          <a:p>
            <a:pPr indent="-342900" lvl="0" marL="457200" marR="0" rtl="0" algn="l">
              <a:spcBef>
                <a:spcPts val="0"/>
              </a:spcBef>
              <a:spcAft>
                <a:spcPts val="0"/>
              </a:spcAft>
              <a:buClr>
                <a:srgbClr val="000000"/>
              </a:buClr>
              <a:buSzPts val="1800"/>
              <a:buFont typeface="Courier"/>
              <a:buChar char="●"/>
            </a:pPr>
            <a:r>
              <a:rPr lang="en-ID" sz="1800">
                <a:solidFill>
                  <a:srgbClr val="000000"/>
                </a:solidFill>
                <a:latin typeface="Courier"/>
                <a:ea typeface="Courier"/>
                <a:cs typeface="Courier"/>
                <a:sym typeface="Courier"/>
              </a:rPr>
              <a:t>N</a:t>
            </a:r>
            <a:r>
              <a:rPr i="0" lang="en-ID" sz="1800" u="none" cap="none" strike="noStrike">
                <a:solidFill>
                  <a:srgbClr val="000000"/>
                </a:solidFill>
                <a:latin typeface="Courier"/>
                <a:ea typeface="Courier"/>
                <a:cs typeface="Courier"/>
                <a:sym typeface="Courier"/>
              </a:rPr>
              <a:t>ama ruangan ujian</a:t>
            </a:r>
            <a:endParaRPr sz="1800">
              <a:solidFill>
                <a:srgbClr val="000000"/>
              </a:solidFill>
              <a:latin typeface="Courier"/>
              <a:ea typeface="Courier"/>
              <a:cs typeface="Courier"/>
              <a:sym typeface="Courier"/>
            </a:endParaRPr>
          </a:p>
          <a:p>
            <a:pPr indent="-342900" lvl="0" marL="457200" marR="0" rtl="0" algn="l">
              <a:spcBef>
                <a:spcPts val="0"/>
              </a:spcBef>
              <a:spcAft>
                <a:spcPts val="0"/>
              </a:spcAft>
              <a:buClr>
                <a:srgbClr val="000000"/>
              </a:buClr>
              <a:buSzPts val="1800"/>
              <a:buFont typeface="Courier"/>
              <a:buChar char="●"/>
            </a:pPr>
            <a:r>
              <a:rPr lang="en-ID" sz="1800">
                <a:solidFill>
                  <a:srgbClr val="000000"/>
                </a:solidFill>
                <a:latin typeface="Courier"/>
                <a:ea typeface="Courier"/>
                <a:cs typeface="Courier"/>
                <a:sym typeface="Courier"/>
              </a:rPr>
              <a:t>N</a:t>
            </a:r>
            <a:r>
              <a:rPr i="0" lang="en-ID" sz="1800" u="none" cap="none" strike="noStrike">
                <a:solidFill>
                  <a:srgbClr val="000000"/>
                </a:solidFill>
                <a:latin typeface="Courier"/>
                <a:ea typeface="Courier"/>
                <a:cs typeface="Courier"/>
                <a:sym typeface="Courier"/>
              </a:rPr>
              <a:t>ama lokasi ujian</a:t>
            </a:r>
            <a:endParaRPr sz="1800">
              <a:solidFill>
                <a:srgbClr val="000000"/>
              </a:solidFill>
              <a:latin typeface="Courier"/>
              <a:ea typeface="Courier"/>
              <a:cs typeface="Courier"/>
              <a:sym typeface="Courier"/>
            </a:endParaRPr>
          </a:p>
          <a:p>
            <a:pPr indent="-342900" lvl="0" marL="457200" marR="0" rtl="0" algn="l">
              <a:spcBef>
                <a:spcPts val="0"/>
              </a:spcBef>
              <a:spcAft>
                <a:spcPts val="0"/>
              </a:spcAft>
              <a:buClr>
                <a:srgbClr val="000000"/>
              </a:buClr>
              <a:buSzPts val="1800"/>
              <a:buFont typeface="Courier"/>
              <a:buChar char="●"/>
            </a:pPr>
            <a:r>
              <a:rPr lang="en-ID" sz="1800">
                <a:solidFill>
                  <a:srgbClr val="000000"/>
                </a:solidFill>
                <a:latin typeface="Courier"/>
                <a:ea typeface="Courier"/>
                <a:cs typeface="Courier"/>
                <a:sym typeface="Courier"/>
              </a:rPr>
              <a:t>N</a:t>
            </a:r>
            <a:r>
              <a:rPr i="0" lang="en-ID" sz="1800" u="none" cap="none" strike="noStrike">
                <a:solidFill>
                  <a:srgbClr val="000000"/>
                </a:solidFill>
                <a:latin typeface="Courier"/>
                <a:ea typeface="Courier"/>
                <a:cs typeface="Courier"/>
                <a:sym typeface="Courier"/>
              </a:rPr>
              <a:t>ama tes center</a:t>
            </a:r>
            <a:endParaRPr i="0" sz="1800" u="none" cap="none" strike="noStrike">
              <a:solidFill>
                <a:srgbClr val="000000"/>
              </a:solidFill>
              <a:latin typeface="Courier"/>
              <a:ea typeface="Courier"/>
              <a:cs typeface="Courier"/>
              <a:sym typeface="Courier"/>
            </a:endParaRPr>
          </a:p>
          <a:p>
            <a:pPr indent="-342900" lvl="0" marL="457200" marR="0" rtl="0" algn="l">
              <a:spcBef>
                <a:spcPts val="0"/>
              </a:spcBef>
              <a:spcAft>
                <a:spcPts val="0"/>
              </a:spcAft>
              <a:buClr>
                <a:srgbClr val="000000"/>
              </a:buClr>
              <a:buSzPts val="1800"/>
              <a:buFont typeface="Courier"/>
              <a:buChar char="●"/>
            </a:pPr>
            <a:r>
              <a:rPr lang="en-ID" sz="1800">
                <a:solidFill>
                  <a:srgbClr val="000000"/>
                </a:solidFill>
                <a:latin typeface="Courier"/>
                <a:ea typeface="Courier"/>
                <a:cs typeface="Courier"/>
                <a:sym typeface="Courier"/>
              </a:rPr>
              <a:t>Informasi Server</a:t>
            </a:r>
            <a:endParaRPr sz="1800">
              <a:solidFill>
                <a:srgbClr val="000000"/>
              </a:solidFill>
              <a:latin typeface="Courier"/>
              <a:ea typeface="Courier"/>
              <a:cs typeface="Courier"/>
              <a:sym typeface="Courier"/>
            </a:endParaRPr>
          </a:p>
          <a:p>
            <a:pPr indent="-342900" lvl="0" marL="457200" marR="0" rtl="0" algn="l">
              <a:spcBef>
                <a:spcPts val="0"/>
              </a:spcBef>
              <a:spcAft>
                <a:spcPts val="0"/>
              </a:spcAft>
              <a:buClr>
                <a:srgbClr val="000000"/>
              </a:buClr>
              <a:buSzPts val="1800"/>
              <a:buFont typeface="Courier"/>
              <a:buChar char="●"/>
            </a:pPr>
            <a:r>
              <a:rPr lang="en-ID" sz="1800">
                <a:solidFill>
                  <a:srgbClr val="000000"/>
                </a:solidFill>
                <a:latin typeface="Courier"/>
                <a:ea typeface="Courier"/>
                <a:cs typeface="Courier"/>
                <a:sym typeface="Courier"/>
              </a:rPr>
              <a:t>Informasi Peserta</a:t>
            </a:r>
            <a:endParaRPr sz="1800">
              <a:solidFill>
                <a:srgbClr val="000000"/>
              </a:solidFill>
              <a:latin typeface="Courier"/>
              <a:ea typeface="Courier"/>
              <a:cs typeface="Courier"/>
              <a:sym typeface="Courier"/>
            </a:endParaRPr>
          </a:p>
        </p:txBody>
      </p:sp>
      <p:pic>
        <p:nvPicPr>
          <p:cNvPr id="83" name="Google Shape;83;g331ec0329f1_0_71"/>
          <p:cNvPicPr preferRelativeResize="0"/>
          <p:nvPr/>
        </p:nvPicPr>
        <p:blipFill>
          <a:blip r:embed="rId3">
            <a:alphaModFix/>
          </a:blip>
          <a:stretch>
            <a:fillRect/>
          </a:stretch>
        </p:blipFill>
        <p:spPr>
          <a:xfrm>
            <a:off x="4051849" y="1897625"/>
            <a:ext cx="7788525" cy="3218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g331ec0329f1_0_81"/>
          <p:cNvSpPr txBox="1"/>
          <p:nvPr>
            <p:ph type="title"/>
          </p:nvPr>
        </p:nvSpPr>
        <p:spPr>
          <a:xfrm>
            <a:off x="436575" y="1002325"/>
            <a:ext cx="68199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Tampilan Awal Aplikasi Pengawas</a:t>
            </a:r>
            <a:endParaRPr/>
          </a:p>
        </p:txBody>
      </p:sp>
      <p:sp>
        <p:nvSpPr>
          <p:cNvPr id="90" name="Google Shape;90;g331ec0329f1_0_81"/>
          <p:cNvSpPr txBox="1"/>
          <p:nvPr/>
        </p:nvSpPr>
        <p:spPr>
          <a:xfrm>
            <a:off x="793661" y="1890426"/>
            <a:ext cx="3649500" cy="2586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ID" sz="1800">
                <a:solidFill>
                  <a:srgbClr val="000000"/>
                </a:solidFill>
                <a:latin typeface="Courier"/>
                <a:ea typeface="Courier"/>
                <a:cs typeface="Courier"/>
                <a:sym typeface="Courier"/>
              </a:rPr>
              <a:t>Terdapat 6 menu setelah login yaitu :</a:t>
            </a:r>
            <a:endParaRPr>
              <a:latin typeface="Courier"/>
              <a:ea typeface="Courier"/>
              <a:cs typeface="Courier"/>
              <a:sym typeface="Courier"/>
            </a:endParaRPr>
          </a:p>
          <a:p>
            <a:pPr indent="0" lvl="0" marL="0" marR="0" rtl="0" algn="l">
              <a:spcBef>
                <a:spcPts val="0"/>
              </a:spcBef>
              <a:spcAft>
                <a:spcPts val="0"/>
              </a:spcAft>
              <a:buNone/>
            </a:pPr>
            <a:r>
              <a:t/>
            </a:r>
            <a:endParaRPr sz="1800">
              <a:solidFill>
                <a:srgbClr val="000000"/>
              </a:solidFill>
              <a:latin typeface="Courier"/>
              <a:ea typeface="Courier"/>
              <a:cs typeface="Courier"/>
              <a:sym typeface="Courier"/>
            </a:endParaRPr>
          </a:p>
          <a:p>
            <a:pPr indent="-342900" lvl="0" marL="342900" marR="0" rtl="0" algn="l">
              <a:spcBef>
                <a:spcPts val="0"/>
              </a:spcBef>
              <a:spcAft>
                <a:spcPts val="0"/>
              </a:spcAft>
              <a:buClr>
                <a:srgbClr val="000000"/>
              </a:buClr>
              <a:buSzPts val="1800"/>
              <a:buFont typeface="Courier"/>
              <a:buAutoNum type="arabicPeriod"/>
            </a:pPr>
            <a:r>
              <a:rPr lang="en-ID" sz="1800">
                <a:solidFill>
                  <a:srgbClr val="000000"/>
                </a:solidFill>
                <a:latin typeface="Courier"/>
                <a:ea typeface="Courier"/>
                <a:cs typeface="Courier"/>
                <a:sym typeface="Courier"/>
              </a:rPr>
              <a:t>Beranda</a:t>
            </a:r>
            <a:endParaRPr sz="1800">
              <a:solidFill>
                <a:srgbClr val="000000"/>
              </a:solidFill>
              <a:latin typeface="Courier"/>
              <a:ea typeface="Courier"/>
              <a:cs typeface="Courier"/>
              <a:sym typeface="Courier"/>
            </a:endParaRPr>
          </a:p>
          <a:p>
            <a:pPr indent="-342900" lvl="0" marL="342900" marR="0" rtl="0" algn="l">
              <a:spcBef>
                <a:spcPts val="0"/>
              </a:spcBef>
              <a:spcAft>
                <a:spcPts val="0"/>
              </a:spcAft>
              <a:buClr>
                <a:srgbClr val="000000"/>
              </a:buClr>
              <a:buSzPts val="1800"/>
              <a:buFont typeface="Courier"/>
              <a:buAutoNum type="arabicPeriod"/>
            </a:pPr>
            <a:r>
              <a:rPr lang="en-ID" sz="1800">
                <a:solidFill>
                  <a:srgbClr val="000000"/>
                </a:solidFill>
                <a:latin typeface="Courier"/>
                <a:ea typeface="Courier"/>
                <a:cs typeface="Courier"/>
                <a:sym typeface="Courier"/>
              </a:rPr>
              <a:t>Kehadiran</a:t>
            </a:r>
            <a:endParaRPr sz="1800">
              <a:solidFill>
                <a:srgbClr val="000000"/>
              </a:solidFill>
              <a:latin typeface="Courier"/>
              <a:ea typeface="Courier"/>
              <a:cs typeface="Courier"/>
              <a:sym typeface="Courier"/>
            </a:endParaRPr>
          </a:p>
          <a:p>
            <a:pPr indent="-342900" lvl="0" marL="342900" marR="0" rtl="0" algn="l">
              <a:spcBef>
                <a:spcPts val="0"/>
              </a:spcBef>
              <a:spcAft>
                <a:spcPts val="0"/>
              </a:spcAft>
              <a:buClr>
                <a:srgbClr val="000000"/>
              </a:buClr>
              <a:buSzPts val="1800"/>
              <a:buFont typeface="Courier"/>
              <a:buAutoNum type="arabicPeriod"/>
            </a:pPr>
            <a:r>
              <a:rPr lang="en-ID" sz="1800">
                <a:solidFill>
                  <a:srgbClr val="000000"/>
                </a:solidFill>
                <a:latin typeface="Courier"/>
                <a:ea typeface="Courier"/>
                <a:cs typeface="Courier"/>
                <a:sym typeface="Courier"/>
              </a:rPr>
              <a:t>Token Mulai Ujian</a:t>
            </a:r>
            <a:endParaRPr sz="1800">
              <a:solidFill>
                <a:srgbClr val="000000"/>
              </a:solidFill>
              <a:latin typeface="Courier"/>
              <a:ea typeface="Courier"/>
              <a:cs typeface="Courier"/>
              <a:sym typeface="Courier"/>
            </a:endParaRPr>
          </a:p>
          <a:p>
            <a:pPr indent="-342900" lvl="0" marL="342900" marR="0" rtl="0" algn="l">
              <a:spcBef>
                <a:spcPts val="0"/>
              </a:spcBef>
              <a:spcAft>
                <a:spcPts val="0"/>
              </a:spcAft>
              <a:buClr>
                <a:srgbClr val="000000"/>
              </a:buClr>
              <a:buSzPts val="1800"/>
              <a:buFont typeface="Courier"/>
              <a:buAutoNum type="arabicPeriod"/>
            </a:pPr>
            <a:r>
              <a:rPr lang="en-ID" sz="1800">
                <a:solidFill>
                  <a:srgbClr val="000000"/>
                </a:solidFill>
                <a:latin typeface="Courier"/>
                <a:ea typeface="Courier"/>
                <a:cs typeface="Courier"/>
                <a:sym typeface="Courier"/>
              </a:rPr>
              <a:t>Daftar Peserta</a:t>
            </a:r>
            <a:endParaRPr sz="1800">
              <a:solidFill>
                <a:srgbClr val="000000"/>
              </a:solidFill>
              <a:latin typeface="Courier"/>
              <a:ea typeface="Courier"/>
              <a:cs typeface="Courier"/>
              <a:sym typeface="Courier"/>
            </a:endParaRPr>
          </a:p>
          <a:p>
            <a:pPr indent="-342900" lvl="0" marL="342900" marR="0" rtl="0" algn="l">
              <a:spcBef>
                <a:spcPts val="0"/>
              </a:spcBef>
              <a:spcAft>
                <a:spcPts val="0"/>
              </a:spcAft>
              <a:buClr>
                <a:srgbClr val="000000"/>
              </a:buClr>
              <a:buSzPts val="1800"/>
              <a:buFont typeface="Courier"/>
              <a:buAutoNum type="arabicPeriod"/>
            </a:pPr>
            <a:r>
              <a:rPr lang="en-ID" sz="1800">
                <a:solidFill>
                  <a:srgbClr val="000000"/>
                </a:solidFill>
                <a:latin typeface="Courier"/>
                <a:ea typeface="Courier"/>
                <a:cs typeface="Courier"/>
                <a:sym typeface="Courier"/>
              </a:rPr>
              <a:t>Kirim BAPU</a:t>
            </a:r>
            <a:endParaRPr>
              <a:latin typeface="Courier"/>
              <a:ea typeface="Courier"/>
              <a:cs typeface="Courier"/>
              <a:sym typeface="Courier"/>
            </a:endParaRPr>
          </a:p>
          <a:p>
            <a:pPr indent="-342900" lvl="0" marL="342900" marR="0" rtl="0" algn="l">
              <a:spcBef>
                <a:spcPts val="0"/>
              </a:spcBef>
              <a:spcAft>
                <a:spcPts val="0"/>
              </a:spcAft>
              <a:buClr>
                <a:srgbClr val="000000"/>
              </a:buClr>
              <a:buSzPts val="1800"/>
              <a:buFont typeface="Courier"/>
              <a:buAutoNum type="arabicPeriod"/>
            </a:pPr>
            <a:r>
              <a:rPr lang="en-ID" sz="1800">
                <a:solidFill>
                  <a:srgbClr val="000000"/>
                </a:solidFill>
                <a:latin typeface="Courier"/>
                <a:ea typeface="Courier"/>
                <a:cs typeface="Courier"/>
                <a:sym typeface="Courier"/>
              </a:rPr>
              <a:t>Keluar</a:t>
            </a:r>
            <a:endParaRPr sz="1800">
              <a:solidFill>
                <a:srgbClr val="000000"/>
              </a:solidFill>
              <a:latin typeface="Courier"/>
              <a:ea typeface="Courier"/>
              <a:cs typeface="Courier"/>
              <a:sym typeface="Courier"/>
            </a:endParaRPr>
          </a:p>
        </p:txBody>
      </p:sp>
      <p:pic>
        <p:nvPicPr>
          <p:cNvPr id="91" name="Google Shape;91;g331ec0329f1_0_81"/>
          <p:cNvPicPr preferRelativeResize="0"/>
          <p:nvPr/>
        </p:nvPicPr>
        <p:blipFill>
          <a:blip r:embed="rId3">
            <a:alphaModFix/>
          </a:blip>
          <a:stretch>
            <a:fillRect/>
          </a:stretch>
        </p:blipFill>
        <p:spPr>
          <a:xfrm>
            <a:off x="6378218" y="1890425"/>
            <a:ext cx="4108000" cy="39806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g331ec0329f1_0_91"/>
          <p:cNvSpPr txBox="1"/>
          <p:nvPr>
            <p:ph type="title"/>
          </p:nvPr>
        </p:nvSpPr>
        <p:spPr>
          <a:xfrm>
            <a:off x="7630125" y="331200"/>
            <a:ext cx="33279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Kehadiran</a:t>
            </a:r>
            <a:endParaRPr/>
          </a:p>
        </p:txBody>
      </p:sp>
      <p:sp>
        <p:nvSpPr>
          <p:cNvPr id="98" name="Google Shape;98;g331ec0329f1_0_91"/>
          <p:cNvSpPr txBox="1"/>
          <p:nvPr/>
        </p:nvSpPr>
        <p:spPr>
          <a:xfrm>
            <a:off x="436576" y="2191947"/>
            <a:ext cx="3522000" cy="2031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ID" sz="1800">
                <a:solidFill>
                  <a:srgbClr val="000000"/>
                </a:solidFill>
                <a:latin typeface="Courier"/>
                <a:ea typeface="Courier"/>
                <a:cs typeface="Courier"/>
                <a:sym typeface="Courier"/>
              </a:rPr>
              <a:t>Menu Kehadiran </a:t>
            </a:r>
            <a:r>
              <a:rPr lang="en-ID" sz="1800">
                <a:solidFill>
                  <a:srgbClr val="000000"/>
                </a:solidFill>
                <a:latin typeface="Courier"/>
                <a:ea typeface="Courier"/>
                <a:cs typeface="Courier"/>
                <a:sym typeface="Courier"/>
              </a:rPr>
              <a:t>digunakan untuk </a:t>
            </a:r>
            <a:br>
              <a:rPr lang="en-ID" sz="1800">
                <a:solidFill>
                  <a:srgbClr val="000000"/>
                </a:solidFill>
                <a:latin typeface="Courier"/>
                <a:ea typeface="Courier"/>
                <a:cs typeface="Courier"/>
                <a:sym typeface="Courier"/>
              </a:rPr>
            </a:br>
            <a:r>
              <a:rPr lang="en-ID" sz="1800">
                <a:solidFill>
                  <a:srgbClr val="000000"/>
                </a:solidFill>
                <a:latin typeface="Courier"/>
                <a:ea typeface="Courier"/>
                <a:cs typeface="Courier"/>
                <a:sym typeface="Courier"/>
              </a:rPr>
              <a:t>mengisi daftar kehadiran peserta </a:t>
            </a:r>
            <a:br>
              <a:rPr lang="en-ID" sz="1800">
                <a:solidFill>
                  <a:srgbClr val="000000"/>
                </a:solidFill>
                <a:latin typeface="Courier"/>
                <a:ea typeface="Courier"/>
                <a:cs typeface="Courier"/>
                <a:sym typeface="Courier"/>
              </a:rPr>
            </a:br>
            <a:r>
              <a:rPr lang="en-ID" sz="1800">
                <a:solidFill>
                  <a:srgbClr val="000000"/>
                </a:solidFill>
                <a:latin typeface="Courier"/>
                <a:ea typeface="Courier"/>
                <a:cs typeface="Courier"/>
                <a:sym typeface="Courier"/>
              </a:rPr>
              <a:t>ujian. Secara </a:t>
            </a:r>
            <a:r>
              <a:rPr i="1" lang="en-ID" sz="1800">
                <a:solidFill>
                  <a:srgbClr val="000000"/>
                </a:solidFill>
                <a:latin typeface="Courier"/>
                <a:ea typeface="Courier"/>
                <a:cs typeface="Courier"/>
                <a:sym typeface="Courier"/>
              </a:rPr>
              <a:t>default</a:t>
            </a:r>
            <a:r>
              <a:rPr lang="en-ID" sz="1800">
                <a:solidFill>
                  <a:srgbClr val="000000"/>
                </a:solidFill>
                <a:latin typeface="Courier"/>
                <a:ea typeface="Courier"/>
                <a:cs typeface="Courier"/>
                <a:sym typeface="Courier"/>
              </a:rPr>
              <a:t> semua peserta</a:t>
            </a:r>
            <a:br>
              <a:rPr lang="en-ID" sz="1800">
                <a:solidFill>
                  <a:srgbClr val="000000"/>
                </a:solidFill>
                <a:latin typeface="Courier"/>
                <a:ea typeface="Courier"/>
                <a:cs typeface="Courier"/>
                <a:sym typeface="Courier"/>
              </a:rPr>
            </a:br>
            <a:r>
              <a:rPr lang="en-ID" sz="1800">
                <a:solidFill>
                  <a:srgbClr val="000000"/>
                </a:solidFill>
                <a:latin typeface="Courier"/>
                <a:ea typeface="Courier"/>
                <a:cs typeface="Courier"/>
                <a:sym typeface="Courier"/>
              </a:rPr>
              <a:t>berstatus tidak hadir.</a:t>
            </a:r>
            <a:endParaRPr sz="1800">
              <a:solidFill>
                <a:srgbClr val="000000"/>
              </a:solidFill>
              <a:latin typeface="Courier"/>
              <a:ea typeface="Courier"/>
              <a:cs typeface="Courier"/>
              <a:sym typeface="Courier"/>
            </a:endParaRPr>
          </a:p>
        </p:txBody>
      </p:sp>
      <p:pic>
        <p:nvPicPr>
          <p:cNvPr id="99" name="Google Shape;99;g331ec0329f1_0_91"/>
          <p:cNvPicPr preferRelativeResize="0"/>
          <p:nvPr/>
        </p:nvPicPr>
        <p:blipFill>
          <a:blip r:embed="rId3">
            <a:alphaModFix/>
          </a:blip>
          <a:stretch>
            <a:fillRect/>
          </a:stretch>
        </p:blipFill>
        <p:spPr>
          <a:xfrm>
            <a:off x="4127025" y="1918225"/>
            <a:ext cx="7240051" cy="328612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g331ec0329f1_0_102"/>
          <p:cNvSpPr txBox="1"/>
          <p:nvPr>
            <p:ph type="title"/>
          </p:nvPr>
        </p:nvSpPr>
        <p:spPr>
          <a:xfrm>
            <a:off x="8175425" y="243125"/>
            <a:ext cx="24156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Kehadiran</a:t>
            </a:r>
            <a:endParaRPr/>
          </a:p>
        </p:txBody>
      </p:sp>
      <p:sp>
        <p:nvSpPr>
          <p:cNvPr id="106" name="Google Shape;106;g331ec0329f1_0_102"/>
          <p:cNvSpPr/>
          <p:nvPr/>
        </p:nvSpPr>
        <p:spPr>
          <a:xfrm>
            <a:off x="440431" y="1006635"/>
            <a:ext cx="10986900" cy="1477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D" sz="1500">
                <a:solidFill>
                  <a:srgbClr val="000000"/>
                </a:solidFill>
                <a:latin typeface="Courier"/>
                <a:ea typeface="Courier"/>
                <a:cs typeface="Courier"/>
                <a:sym typeface="Courier"/>
              </a:rPr>
              <a:t>Jika status kehadiran peserta tidak </a:t>
            </a:r>
            <a:r>
              <a:rPr lang="en-ID" sz="1500">
                <a:latin typeface="Courier"/>
                <a:ea typeface="Courier"/>
                <a:cs typeface="Courier"/>
                <a:sym typeface="Courier"/>
              </a:rPr>
              <a:t>ditandai</a:t>
            </a:r>
            <a:r>
              <a:rPr lang="en-ID" sz="1500">
                <a:solidFill>
                  <a:srgbClr val="000000"/>
                </a:solidFill>
                <a:latin typeface="Courier"/>
                <a:ea typeface="Courier"/>
                <a:cs typeface="Courier"/>
                <a:sym typeface="Courier"/>
              </a:rPr>
              <a:t>, maka peserta tidak bisa melakukan login untuk memulai ujian. Untuk mengubah status kehadiran peserta klik </a:t>
            </a:r>
            <a:r>
              <a:rPr i="1" lang="en-ID" sz="1500">
                <a:solidFill>
                  <a:srgbClr val="000000"/>
                </a:solidFill>
                <a:latin typeface="Courier"/>
                <a:ea typeface="Courier"/>
                <a:cs typeface="Courier"/>
                <a:sym typeface="Courier"/>
              </a:rPr>
              <a:t>checkbox</a:t>
            </a:r>
            <a:r>
              <a:rPr lang="en-ID" sz="1500">
                <a:solidFill>
                  <a:srgbClr val="000000"/>
                </a:solidFill>
                <a:latin typeface="Courier"/>
                <a:ea typeface="Courier"/>
                <a:cs typeface="Courier"/>
                <a:sym typeface="Courier"/>
              </a:rPr>
              <a:t> kehadiran di samping nama peserta, kemudian pilih tombol simpan pada bagian bawah halaman menu </a:t>
            </a:r>
            <a:r>
              <a:rPr b="1" lang="en-ID" sz="1500">
                <a:solidFill>
                  <a:srgbClr val="000000"/>
                </a:solidFill>
                <a:latin typeface="Courier"/>
                <a:ea typeface="Courier"/>
                <a:cs typeface="Courier"/>
                <a:sym typeface="Courier"/>
              </a:rPr>
              <a:t>Kehadiran</a:t>
            </a:r>
            <a:r>
              <a:rPr lang="en-ID" sz="1500">
                <a:solidFill>
                  <a:srgbClr val="000000"/>
                </a:solidFill>
                <a:latin typeface="Courier"/>
                <a:ea typeface="Courier"/>
                <a:cs typeface="Courier"/>
                <a:sym typeface="Courier"/>
              </a:rPr>
              <a:t>. </a:t>
            </a:r>
            <a:endParaRPr sz="1500">
              <a:latin typeface="Courier"/>
              <a:ea typeface="Courier"/>
              <a:cs typeface="Courier"/>
              <a:sym typeface="Courier"/>
            </a:endParaRPr>
          </a:p>
          <a:p>
            <a:pPr indent="0" lvl="0" marL="0" marR="0" rtl="0" algn="l">
              <a:spcBef>
                <a:spcPts val="0"/>
              </a:spcBef>
              <a:spcAft>
                <a:spcPts val="0"/>
              </a:spcAft>
              <a:buNone/>
            </a:pPr>
            <a:r>
              <a:t/>
            </a:r>
            <a:endParaRPr sz="1500">
              <a:solidFill>
                <a:srgbClr val="000000"/>
              </a:solidFill>
              <a:latin typeface="Courier"/>
              <a:ea typeface="Courier"/>
              <a:cs typeface="Courier"/>
              <a:sym typeface="Courier"/>
            </a:endParaRPr>
          </a:p>
          <a:p>
            <a:pPr indent="0" lvl="0" marL="0" marR="0" rtl="0" algn="l">
              <a:spcBef>
                <a:spcPts val="0"/>
              </a:spcBef>
              <a:spcAft>
                <a:spcPts val="0"/>
              </a:spcAft>
              <a:buNone/>
            </a:pPr>
            <a:r>
              <a:rPr lang="en-ID" sz="1500">
                <a:solidFill>
                  <a:srgbClr val="000000"/>
                </a:solidFill>
                <a:latin typeface="Courier"/>
                <a:ea typeface="Courier"/>
                <a:cs typeface="Courier"/>
                <a:sym typeface="Courier"/>
              </a:rPr>
              <a:t>Pastikan pengawas melakukan langkah ini sebelum peserta memulai ujian.</a:t>
            </a:r>
            <a:endParaRPr sz="1500">
              <a:solidFill>
                <a:srgbClr val="000000"/>
              </a:solidFill>
              <a:latin typeface="Courier"/>
              <a:ea typeface="Courier"/>
              <a:cs typeface="Courier"/>
              <a:sym typeface="Courier"/>
            </a:endParaRPr>
          </a:p>
        </p:txBody>
      </p:sp>
      <p:pic>
        <p:nvPicPr>
          <p:cNvPr id="107" name="Google Shape;107;g331ec0329f1_0_102"/>
          <p:cNvPicPr preferRelativeResize="0"/>
          <p:nvPr/>
        </p:nvPicPr>
        <p:blipFill>
          <a:blip r:embed="rId3">
            <a:alphaModFix/>
          </a:blip>
          <a:stretch>
            <a:fillRect/>
          </a:stretch>
        </p:blipFill>
        <p:spPr>
          <a:xfrm>
            <a:off x="1982812" y="2525775"/>
            <a:ext cx="7902125" cy="35948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g331ec0329f1_0_112"/>
          <p:cNvSpPr txBox="1"/>
          <p:nvPr>
            <p:ph type="title"/>
          </p:nvPr>
        </p:nvSpPr>
        <p:spPr>
          <a:xfrm>
            <a:off x="8175425" y="243125"/>
            <a:ext cx="24156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Menu Ujian</a:t>
            </a:r>
            <a:endParaRPr/>
          </a:p>
        </p:txBody>
      </p:sp>
      <p:sp>
        <p:nvSpPr>
          <p:cNvPr id="114" name="Google Shape;114;g331ec0329f1_0_112"/>
          <p:cNvSpPr/>
          <p:nvPr/>
        </p:nvSpPr>
        <p:spPr>
          <a:xfrm>
            <a:off x="440456" y="954210"/>
            <a:ext cx="10986900" cy="1477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D" sz="1800">
                <a:solidFill>
                  <a:srgbClr val="000000"/>
                </a:solidFill>
                <a:latin typeface="Courier"/>
                <a:ea typeface="Courier"/>
                <a:cs typeface="Courier"/>
                <a:sym typeface="Courier"/>
              </a:rPr>
              <a:t>Menu ujian digunakan untuk </a:t>
            </a:r>
            <a:r>
              <a:rPr b="1" lang="en-ID" sz="1800">
                <a:solidFill>
                  <a:srgbClr val="000000"/>
                </a:solidFill>
                <a:latin typeface="Courier"/>
                <a:ea typeface="Courier"/>
                <a:cs typeface="Courier"/>
                <a:sym typeface="Courier"/>
              </a:rPr>
              <a:t>membuka sesi ujian</a:t>
            </a:r>
            <a:r>
              <a:rPr lang="en-ID" sz="1800">
                <a:solidFill>
                  <a:srgbClr val="000000"/>
                </a:solidFill>
                <a:latin typeface="Courier"/>
                <a:ea typeface="Courier"/>
                <a:cs typeface="Courier"/>
                <a:sym typeface="Courier"/>
              </a:rPr>
              <a:t>, </a:t>
            </a:r>
            <a:r>
              <a:rPr b="1" lang="en-ID" sz="1800">
                <a:solidFill>
                  <a:srgbClr val="000000"/>
                </a:solidFill>
                <a:latin typeface="Courier"/>
                <a:ea typeface="Courier"/>
                <a:cs typeface="Courier"/>
                <a:sym typeface="Courier"/>
              </a:rPr>
              <a:t>menghentikan ujian sementara</a:t>
            </a:r>
            <a:r>
              <a:rPr lang="en-ID" sz="1800">
                <a:solidFill>
                  <a:srgbClr val="000000"/>
                </a:solidFill>
                <a:latin typeface="Courier"/>
                <a:ea typeface="Courier"/>
                <a:cs typeface="Courier"/>
                <a:sym typeface="Courier"/>
              </a:rPr>
              <a:t> dan </a:t>
            </a:r>
            <a:r>
              <a:rPr b="1" lang="en-ID" sz="1800">
                <a:solidFill>
                  <a:srgbClr val="000000"/>
                </a:solidFill>
                <a:latin typeface="Courier"/>
                <a:ea typeface="Courier"/>
                <a:cs typeface="Courier"/>
                <a:sym typeface="Courier"/>
              </a:rPr>
              <a:t>menutup</a:t>
            </a:r>
            <a:r>
              <a:rPr lang="en-ID" sz="1800">
                <a:solidFill>
                  <a:srgbClr val="000000"/>
                </a:solidFill>
                <a:latin typeface="Courier"/>
                <a:ea typeface="Courier"/>
                <a:cs typeface="Courier"/>
                <a:sym typeface="Courier"/>
              </a:rPr>
              <a:t> (akhiri ujian). Untuk membuka ujian, klik tombol </a:t>
            </a:r>
            <a:r>
              <a:rPr lang="en-ID" sz="1800">
                <a:solidFill>
                  <a:srgbClr val="70AD47"/>
                </a:solidFill>
                <a:latin typeface="Courier"/>
                <a:ea typeface="Courier"/>
                <a:cs typeface="Courier"/>
                <a:sym typeface="Courier"/>
              </a:rPr>
              <a:t>Buka</a:t>
            </a:r>
            <a:r>
              <a:rPr lang="en-ID" sz="1800">
                <a:solidFill>
                  <a:srgbClr val="000000"/>
                </a:solidFill>
                <a:latin typeface="Courier"/>
                <a:ea typeface="Courier"/>
                <a:cs typeface="Courier"/>
                <a:sym typeface="Courier"/>
              </a:rPr>
              <a:t>. Jika terdapat kendala saat sedang ujian, pengawas boleh menghentikan sementara ujian dengan cara klik tombol </a:t>
            </a:r>
            <a:r>
              <a:rPr lang="en-ID" sz="1800">
                <a:solidFill>
                  <a:srgbClr val="ED7D31"/>
                </a:solidFill>
                <a:latin typeface="Courier"/>
                <a:ea typeface="Courier"/>
                <a:cs typeface="Courier"/>
                <a:sym typeface="Courier"/>
              </a:rPr>
              <a:t>Hentikan </a:t>
            </a:r>
            <a:r>
              <a:rPr lang="en-ID" sz="1800">
                <a:solidFill>
                  <a:srgbClr val="000000"/>
                </a:solidFill>
                <a:latin typeface="Courier"/>
                <a:ea typeface="Courier"/>
                <a:cs typeface="Courier"/>
                <a:sym typeface="Courier"/>
              </a:rPr>
              <a:t>dan memulai kembali ujian dengan klik tombol </a:t>
            </a:r>
            <a:r>
              <a:rPr lang="en-ID" sz="1800">
                <a:solidFill>
                  <a:srgbClr val="70AD47"/>
                </a:solidFill>
                <a:latin typeface="Courier"/>
                <a:ea typeface="Courier"/>
                <a:cs typeface="Courier"/>
                <a:sym typeface="Courier"/>
              </a:rPr>
              <a:t>Buka</a:t>
            </a:r>
            <a:r>
              <a:rPr lang="en-ID" sz="1800">
                <a:solidFill>
                  <a:srgbClr val="000000"/>
                </a:solidFill>
                <a:latin typeface="Courier"/>
                <a:ea typeface="Courier"/>
                <a:cs typeface="Courier"/>
                <a:sym typeface="Courier"/>
              </a:rPr>
              <a:t>. Tombol </a:t>
            </a:r>
            <a:r>
              <a:rPr lang="en-ID" sz="1800">
                <a:solidFill>
                  <a:srgbClr val="FF0000"/>
                </a:solidFill>
                <a:latin typeface="Courier"/>
                <a:ea typeface="Courier"/>
                <a:cs typeface="Courier"/>
                <a:sym typeface="Courier"/>
              </a:rPr>
              <a:t>Tutup </a:t>
            </a:r>
            <a:r>
              <a:rPr lang="en-ID" sz="1800">
                <a:solidFill>
                  <a:srgbClr val="000000"/>
                </a:solidFill>
                <a:latin typeface="Courier"/>
                <a:ea typeface="Courier"/>
                <a:cs typeface="Courier"/>
                <a:sym typeface="Courier"/>
              </a:rPr>
              <a:t>berfungsi untuk menutup (mengakhiri) ujian, pastikan semua peserta sudah menyelesaikan ujian sebelum menutup (mengakhiri) ujian.</a:t>
            </a:r>
            <a:endParaRPr sz="1800">
              <a:solidFill>
                <a:srgbClr val="000000"/>
              </a:solidFill>
              <a:latin typeface="Courier"/>
              <a:ea typeface="Courier"/>
              <a:cs typeface="Courier"/>
              <a:sym typeface="Courier"/>
            </a:endParaRPr>
          </a:p>
        </p:txBody>
      </p:sp>
      <p:pic>
        <p:nvPicPr>
          <p:cNvPr id="115" name="Google Shape;115;g331ec0329f1_0_112"/>
          <p:cNvPicPr preferRelativeResize="0"/>
          <p:nvPr/>
        </p:nvPicPr>
        <p:blipFill>
          <a:blip r:embed="rId3">
            <a:alphaModFix/>
          </a:blip>
          <a:stretch>
            <a:fillRect/>
          </a:stretch>
        </p:blipFill>
        <p:spPr>
          <a:xfrm>
            <a:off x="541225" y="2798876"/>
            <a:ext cx="10886127" cy="31370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g331ec0329f1_0_123"/>
          <p:cNvSpPr txBox="1"/>
          <p:nvPr>
            <p:ph type="title"/>
          </p:nvPr>
        </p:nvSpPr>
        <p:spPr>
          <a:xfrm>
            <a:off x="8175425" y="243125"/>
            <a:ext cx="2415600" cy="763500"/>
          </a:xfrm>
          <a:prstGeom prst="rect">
            <a:avLst/>
          </a:prstGeom>
        </p:spPr>
        <p:txBody>
          <a:bodyPr anchorCtr="0" anchor="t" bIns="121900" lIns="121900" spcFirstLastPara="1" rIns="121900" wrap="square" tIns="121900">
            <a:normAutofit fontScale="90000"/>
          </a:bodyPr>
          <a:lstStyle/>
          <a:p>
            <a:pPr indent="0" lvl="0" marL="0" rtl="0" algn="l">
              <a:spcBef>
                <a:spcPts val="0"/>
              </a:spcBef>
              <a:spcAft>
                <a:spcPts val="0"/>
              </a:spcAft>
              <a:buNone/>
            </a:pPr>
            <a:r>
              <a:rPr lang="en-ID"/>
              <a:t>Menu Ujian</a:t>
            </a:r>
            <a:endParaRPr/>
          </a:p>
        </p:txBody>
      </p:sp>
      <p:sp>
        <p:nvSpPr>
          <p:cNvPr id="122" name="Google Shape;122;g331ec0329f1_0_123"/>
          <p:cNvSpPr/>
          <p:nvPr/>
        </p:nvSpPr>
        <p:spPr>
          <a:xfrm>
            <a:off x="1017181" y="954210"/>
            <a:ext cx="10986900" cy="646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ID" sz="1800">
                <a:solidFill>
                  <a:srgbClr val="000000"/>
                </a:solidFill>
                <a:latin typeface="Avenir"/>
                <a:ea typeface="Avenir"/>
                <a:cs typeface="Avenir"/>
                <a:sym typeface="Avenir"/>
              </a:rPr>
              <a:t>Setelah klik tombol hentikan, aplikasi akan menunjukan halaman Persetujuan. Baca isi Persetujuan, pilih tombol </a:t>
            </a:r>
            <a:r>
              <a:rPr lang="en-ID" sz="1800">
                <a:solidFill>
                  <a:srgbClr val="93C47D"/>
                </a:solidFill>
                <a:latin typeface="Avenir"/>
                <a:ea typeface="Avenir"/>
                <a:cs typeface="Avenir"/>
                <a:sym typeface="Avenir"/>
              </a:rPr>
              <a:t>Hentikan Ujian Sementara</a:t>
            </a:r>
            <a:r>
              <a:rPr lang="en-ID" sz="1800">
                <a:solidFill>
                  <a:srgbClr val="000000"/>
                </a:solidFill>
                <a:latin typeface="Avenir"/>
                <a:ea typeface="Avenir"/>
                <a:cs typeface="Avenir"/>
                <a:sym typeface="Avenir"/>
              </a:rPr>
              <a:t> untuk melanjutkan proses</a:t>
            </a:r>
            <a:r>
              <a:rPr lang="en-ID" sz="1800">
                <a:solidFill>
                  <a:srgbClr val="000000"/>
                </a:solidFill>
                <a:latin typeface="Calibri"/>
                <a:ea typeface="Calibri"/>
                <a:cs typeface="Calibri"/>
                <a:sym typeface="Calibri"/>
              </a:rPr>
              <a:t> </a:t>
            </a:r>
            <a:endParaRPr sz="1800">
              <a:solidFill>
                <a:srgbClr val="000000"/>
              </a:solidFill>
              <a:latin typeface="Calibri"/>
              <a:ea typeface="Calibri"/>
              <a:cs typeface="Calibri"/>
              <a:sym typeface="Calibri"/>
            </a:endParaRPr>
          </a:p>
        </p:txBody>
      </p:sp>
      <p:pic>
        <p:nvPicPr>
          <p:cNvPr id="123" name="Google Shape;123;g331ec0329f1_0_123"/>
          <p:cNvPicPr preferRelativeResize="0"/>
          <p:nvPr/>
        </p:nvPicPr>
        <p:blipFill>
          <a:blip r:embed="rId3">
            <a:alphaModFix/>
          </a:blip>
          <a:stretch>
            <a:fillRect/>
          </a:stretch>
        </p:blipFill>
        <p:spPr>
          <a:xfrm>
            <a:off x="2881250" y="1752810"/>
            <a:ext cx="5721300" cy="2241268"/>
          </a:xfrm>
          <a:prstGeom prst="rect">
            <a:avLst/>
          </a:prstGeom>
          <a:noFill/>
          <a:ln>
            <a:noFill/>
          </a:ln>
        </p:spPr>
      </p:pic>
      <p:pic>
        <p:nvPicPr>
          <p:cNvPr id="124" name="Google Shape;124;g331ec0329f1_0_123"/>
          <p:cNvPicPr preferRelativeResize="0"/>
          <p:nvPr/>
        </p:nvPicPr>
        <p:blipFill rotWithShape="1">
          <a:blip r:embed="rId4">
            <a:alphaModFix/>
          </a:blip>
          <a:srcRect b="27648" l="27506" r="13033" t="14167"/>
          <a:stretch/>
        </p:blipFill>
        <p:spPr>
          <a:xfrm>
            <a:off x="2881250" y="4146475"/>
            <a:ext cx="5721302" cy="183806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2023-04-04T13:27:37Z</dcterms:created>
  <dc:creator>Imanudin Kudus</dc:creator>
</cp:coreProperties>
</file>